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0" r:id="rId3"/>
    <p:sldId id="281" r:id="rId4"/>
    <p:sldId id="282" r:id="rId5"/>
    <p:sldId id="277" r:id="rId6"/>
    <p:sldId id="279" r:id="rId7"/>
    <p:sldId id="278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BB161B0E-4B11-4B68-A267-7787741A81D4}">
          <p14:sldIdLst>
            <p14:sldId id="256"/>
            <p14:sldId id="280"/>
            <p14:sldId id="281"/>
            <p14:sldId id="282"/>
          </p14:sldIdLst>
        </p14:section>
        <p14:section name="Tools" id="{531D0348-F800-49E0-A382-5AF07AB96D5C}">
          <p14:sldIdLst>
            <p14:sldId id="277"/>
            <p14:sldId id="279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D754"/>
    <a:srgbClr val="00A7CC"/>
    <a:srgbClr val="E33E36"/>
    <a:srgbClr val="FBDE4A"/>
    <a:srgbClr val="005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:a16="http://schemas.microsoft.com/office/drawing/2014/main" id="{BF30CD79-8610-4544-9F4D-B769D67AB4AA}"/>
              </a:ext>
            </a:extLst>
          </p:cNvPr>
          <p:cNvSpPr>
            <a:spLocks noChangeAspect="1"/>
          </p:cNvSpPr>
          <p:nvPr userDrawn="1"/>
        </p:nvSpPr>
        <p:spPr bwMode="gray">
          <a:xfrm>
            <a:off x="0" y="2250831"/>
            <a:ext cx="12189844" cy="4607169"/>
          </a:xfrm>
          <a:custGeom>
            <a:avLst/>
            <a:gdLst>
              <a:gd name="T0" fmla="*/ 9599 w 9599"/>
              <a:gd name="T1" fmla="*/ 409 h 3617"/>
              <a:gd name="T2" fmla="*/ 9599 w 9599"/>
              <a:gd name="T3" fmla="*/ 409 h 3617"/>
              <a:gd name="T4" fmla="*/ 4506 w 9599"/>
              <a:gd name="T5" fmla="*/ 532 h 3617"/>
              <a:gd name="T6" fmla="*/ 0 w 9599"/>
              <a:gd name="T7" fmla="*/ 931 h 3617"/>
              <a:gd name="T8" fmla="*/ 0 w 9599"/>
              <a:gd name="T9" fmla="*/ 3617 h 3617"/>
              <a:gd name="T10" fmla="*/ 9599 w 9599"/>
              <a:gd name="T11" fmla="*/ 3617 h 3617"/>
              <a:gd name="T12" fmla="*/ 9599 w 9599"/>
              <a:gd name="T13" fmla="*/ 409 h 3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99" h="3617">
                <a:moveTo>
                  <a:pt x="9599" y="409"/>
                </a:moveTo>
                <a:lnTo>
                  <a:pt x="9599" y="409"/>
                </a:lnTo>
                <a:cubicBezTo>
                  <a:pt x="7730" y="0"/>
                  <a:pt x="5407" y="470"/>
                  <a:pt x="4506" y="532"/>
                </a:cubicBezTo>
                <a:cubicBezTo>
                  <a:pt x="3846" y="578"/>
                  <a:pt x="1695" y="881"/>
                  <a:pt x="0" y="931"/>
                </a:cubicBezTo>
                <a:lnTo>
                  <a:pt x="0" y="3617"/>
                </a:lnTo>
                <a:lnTo>
                  <a:pt x="9599" y="3617"/>
                </a:lnTo>
                <a:lnTo>
                  <a:pt x="9599" y="409"/>
                </a:lnTo>
                <a:close/>
              </a:path>
            </a:pathLst>
          </a:custGeom>
          <a:solidFill>
            <a:srgbClr val="91D75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fr-FR" dirty="0"/>
              <a:t> 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8EFBCF-4BEA-453B-B2BC-97A928D00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2B4ADE3-CCFD-4CA0-AF81-CE9ED84A0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DF82AEA-6C2F-4158-B78B-B74011F697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516182" y="1344246"/>
            <a:ext cx="3159636" cy="315963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7DABF73-C4C6-43F0-839C-2D1A724C1B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604254"/>
            <a:ext cx="9144000" cy="1056175"/>
          </a:xfrm>
        </p:spPr>
        <p:txBody>
          <a:bodyPr anchor="t">
            <a:normAutofit/>
          </a:bodyPr>
          <a:lstStyle>
            <a:lvl1pPr algn="ctr">
              <a:defRPr sz="3600"/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D49E7E7-E7D7-4269-AE43-80A7F003E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60429"/>
            <a:ext cx="9144000" cy="676457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baseline="0">
                <a:solidFill>
                  <a:srgbClr val="00564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3220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747A45FB-C89C-4688-95F4-8DD86CAE23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64822"/>
            <a:ext cx="12193965" cy="3893178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A7074E-D582-46A6-91DA-BCA08BE8E0F1}" type="datetimeFigureOut">
              <a:rPr lang="fr-FR" smtClean="0"/>
              <a:pPr/>
              <a:t>30/07/2021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4509651"/>
            <a:ext cx="6897111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C25E3442-D3ED-4CDB-83C8-2FCE0BB805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>
                <a:solidFill>
                  <a:srgbClr val="00A7CC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019395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 descr="Une image contenant personne, intérieur, garçon, enfant&#10;&#10;Description générée avec un niveau de confiance élevé">
            <a:extLst>
              <a:ext uri="{FF2B5EF4-FFF2-40B4-BE49-F238E27FC236}">
                <a16:creationId xmlns:a16="http://schemas.microsoft.com/office/drawing/2014/main" id="{23F6C44D-DEE4-462B-A771-459FBF770A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" t="12000" r="446" b="23000"/>
          <a:stretch/>
        </p:blipFill>
        <p:spPr>
          <a:xfrm>
            <a:off x="1" y="-1"/>
            <a:ext cx="12197716" cy="535172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47A45FB-C89C-4688-95F4-8DD86CAE23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64822"/>
            <a:ext cx="12193965" cy="3893178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A7074E-D582-46A6-91DA-BCA08BE8E0F1}" type="datetimeFigureOut">
              <a:rPr lang="fr-FR" smtClean="0"/>
              <a:pPr/>
              <a:t>30/07/2021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4509651"/>
            <a:ext cx="6870211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303423F0-F0D0-4E7C-996A-AA97F1D55B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1357179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 descr="Une image contenant musique&#10;&#10;Description générée avec un niveau de confiance élevé">
            <a:extLst>
              <a:ext uri="{FF2B5EF4-FFF2-40B4-BE49-F238E27FC236}">
                <a16:creationId xmlns:a16="http://schemas.microsoft.com/office/drawing/2014/main" id="{B38F1048-AE47-414E-A6A0-451E3CD45F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64822"/>
            <a:ext cx="12193965" cy="3893178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5640"/>
                </a:solidFill>
              </a:defRPr>
            </a:lvl1pPr>
          </a:lstStyle>
          <a:p>
            <a:fld id="{B8A7074E-D582-46A6-91DA-BCA08BE8E0F1}" type="datetimeFigureOut">
              <a:rPr lang="fr-FR" smtClean="0"/>
              <a:pPr/>
              <a:t>30/07/2021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5640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4509651"/>
            <a:ext cx="6897111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rgbClr val="005640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1EF46E4-CD5C-40EA-BF0A-0951A144F7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>
                <a:solidFill>
                  <a:srgbClr val="FBDE4A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9712650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 descr="Une image contenant herbe, extérieur, personne, ciel&#10;&#10;Description générée avec un niveau de confiance très élevé">
            <a:extLst>
              <a:ext uri="{FF2B5EF4-FFF2-40B4-BE49-F238E27FC236}">
                <a16:creationId xmlns:a16="http://schemas.microsoft.com/office/drawing/2014/main" id="{CAAEAB37-9D51-4B00-8BF3-D4C097C483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t="15389" b="18844"/>
          <a:stretch/>
        </p:blipFill>
        <p:spPr>
          <a:xfrm>
            <a:off x="0" y="-1"/>
            <a:ext cx="12197714" cy="5351721"/>
          </a:xfrm>
          <a:prstGeom prst="rect">
            <a:avLst/>
          </a:prstGeom>
        </p:spPr>
      </p:pic>
      <p:pic>
        <p:nvPicPr>
          <p:cNvPr id="13" name="Image 12" descr="Une image contenant musique&#10;&#10;Description générée avec un niveau de confiance élevé">
            <a:extLst>
              <a:ext uri="{FF2B5EF4-FFF2-40B4-BE49-F238E27FC236}">
                <a16:creationId xmlns:a16="http://schemas.microsoft.com/office/drawing/2014/main" id="{8DFBFB11-7A8A-4ADA-87DD-2B3D120DED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64822"/>
            <a:ext cx="12193965" cy="3893178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5640"/>
                </a:solidFill>
              </a:defRPr>
            </a:lvl1pPr>
          </a:lstStyle>
          <a:p>
            <a:fld id="{B8A7074E-D582-46A6-91DA-BCA08BE8E0F1}" type="datetimeFigureOut">
              <a:rPr lang="fr-FR" smtClean="0"/>
              <a:pPr/>
              <a:t>30/07/2021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5640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4509651"/>
            <a:ext cx="6897111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rgbClr val="005640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4" name="Espace réservé du texte 11">
            <a:extLst>
              <a:ext uri="{FF2B5EF4-FFF2-40B4-BE49-F238E27FC236}">
                <a16:creationId xmlns:a16="http://schemas.microsoft.com/office/drawing/2014/main" id="{40E921E8-02A5-428B-9A0C-4996EC8D58D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5534820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B55FA3-B673-4037-8822-DC48BFA8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EFEE28-F953-4296-AC71-B7C5C246A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26172" cy="3958487"/>
          </a:xfrm>
        </p:spPr>
        <p:txBody>
          <a:bodyPr/>
          <a:lstStyle>
            <a:lvl1pPr>
              <a:defRPr>
                <a:solidFill>
                  <a:srgbClr val="005640"/>
                </a:solidFill>
              </a:defRPr>
            </a:lvl1pPr>
            <a:lvl2pPr>
              <a:defRPr>
                <a:solidFill>
                  <a:srgbClr val="005640"/>
                </a:solidFill>
              </a:defRPr>
            </a:lvl2pPr>
            <a:lvl3pPr>
              <a:defRPr>
                <a:solidFill>
                  <a:srgbClr val="005640"/>
                </a:solidFill>
              </a:defRPr>
            </a:lvl3pPr>
            <a:lvl4pPr>
              <a:defRPr>
                <a:solidFill>
                  <a:srgbClr val="005640"/>
                </a:solidFill>
              </a:defRPr>
            </a:lvl4pPr>
            <a:lvl5pPr>
              <a:defRPr>
                <a:solidFill>
                  <a:srgbClr val="005640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2F34869-1D09-4CED-8F56-1D225A8861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09861" y="1825625"/>
            <a:ext cx="4726172" cy="3958487"/>
          </a:xfrm>
        </p:spPr>
        <p:txBody>
          <a:bodyPr/>
          <a:lstStyle>
            <a:lvl1pPr>
              <a:defRPr>
                <a:solidFill>
                  <a:srgbClr val="005640"/>
                </a:solidFill>
              </a:defRPr>
            </a:lvl1pPr>
            <a:lvl2pPr>
              <a:defRPr>
                <a:solidFill>
                  <a:srgbClr val="005640"/>
                </a:solidFill>
              </a:defRPr>
            </a:lvl2pPr>
            <a:lvl3pPr>
              <a:defRPr>
                <a:solidFill>
                  <a:srgbClr val="005640"/>
                </a:solidFill>
              </a:defRPr>
            </a:lvl3pPr>
            <a:lvl4pPr>
              <a:defRPr>
                <a:solidFill>
                  <a:srgbClr val="005640"/>
                </a:solidFill>
              </a:defRPr>
            </a:lvl4pPr>
            <a:lvl5pPr>
              <a:defRPr>
                <a:solidFill>
                  <a:srgbClr val="005640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6CC02DC-2784-48D5-A7E7-B412867B3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4507C60-CCD8-4FEC-B54D-335E82073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078D1E61-3AA8-42D7-8E8D-CEB266400103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39788" y="859694"/>
            <a:ext cx="10514012" cy="541460"/>
          </a:xfrm>
        </p:spPr>
        <p:txBody>
          <a:bodyPr anchor="t">
            <a:normAutofit/>
          </a:bodyPr>
          <a:lstStyle>
            <a:lvl1pPr marL="0" indent="0">
              <a:buNone/>
              <a:defRPr sz="2000" b="0">
                <a:solidFill>
                  <a:srgbClr val="00564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511435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04DB7F2-1463-4FEF-8B61-4CDD708EC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45586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37B1FC-17F6-47C3-9F37-DD2ECAEF4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69498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465EA6F-75C2-42C5-8935-8F8BE75B0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45586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B83397C-946B-4D23-88BF-132BCA078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69498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AB9C725-C663-4D86-8766-212FE0B56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0E7436D-F972-4DEC-912A-F464660FE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6B857999-5041-4283-BEAE-517924E0F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234"/>
            <a:ext cx="10515600" cy="54146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88090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86B771-44E4-43B5-B2F3-61322DDDA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4E050CD-DDAE-4A1F-A0DD-6F8004F73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42B4C85-32A5-44F2-B112-6C1A72EA4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6209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5143FE6-C642-4FEF-9832-FDB69E313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720035B-11F6-4121-BFC4-89447D2E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76344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F464F43-2948-49D9-83B3-B5B7B5A95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600" y="318234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8F44C2A-BC7F-467D-9756-9B1FD53BB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1770017"/>
            <a:ext cx="3932237" cy="342184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ECDA22-FADC-4834-A334-061D01AEB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F1978C-40ED-4B3C-AC0E-E7C837C1F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9010BD57-AD0F-492C-AA9F-D92D728E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234"/>
            <a:ext cx="3932237" cy="1216652"/>
          </a:xfrm>
        </p:spPr>
        <p:txBody>
          <a:bodyPr anchor="t"/>
          <a:lstStyle/>
          <a:p>
            <a:r>
              <a:rPr lang="fr-FR"/>
              <a:t>Modifiez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992383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re, texte et visu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endParaRPr lang="fr-FR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273485" y="1716613"/>
            <a:ext cx="9708915" cy="4200861"/>
          </a:xfrm>
        </p:spPr>
        <p:txBody>
          <a:bodyPr/>
          <a:lstStyle>
            <a:lvl1pPr algn="just">
              <a:lnSpc>
                <a:spcPct val="114000"/>
              </a:lnSpc>
              <a:spcAft>
                <a:spcPts val="0"/>
              </a:spcAft>
              <a:defRPr sz="1333" b="0" cap="none" baseline="0"/>
            </a:lvl1pPr>
            <a:lvl2pPr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fr-FR" noProof="0" dirty="0"/>
              <a:t>Texte de niveau 1</a:t>
            </a:r>
          </a:p>
          <a:p>
            <a:pPr lvl="0"/>
            <a:endParaRPr lang="fr-FR" noProof="0" dirty="0"/>
          </a:p>
          <a:p>
            <a:pPr lvl="1"/>
            <a:r>
              <a:rPr lang="fr-FR" noProof="0" dirty="0"/>
              <a:t>Texte de niveau 2</a:t>
            </a:r>
          </a:p>
          <a:p>
            <a:pPr lvl="2"/>
            <a:r>
              <a:rPr lang="fr-FR" noProof="0" dirty="0"/>
              <a:t>Texte de niveau 3</a:t>
            </a:r>
          </a:p>
          <a:p>
            <a:pPr lvl="3"/>
            <a:r>
              <a:rPr lang="fr-FR" noProof="0" dirty="0"/>
              <a:t>Texte de niveau 4</a:t>
            </a:r>
          </a:p>
          <a:p>
            <a:pPr lvl="4"/>
            <a:r>
              <a:rPr lang="fr-FR" noProof="0" dirty="0"/>
              <a:t>Texte de niveau 5</a:t>
            </a:r>
          </a:p>
        </p:txBody>
      </p:sp>
      <p:sp>
        <p:nvSpPr>
          <p:cNvPr id="10" name="Espace réservé de la date 4">
            <a:extLst>
              <a:ext uri="{FF2B5EF4-FFF2-40B4-BE49-F238E27FC236}">
                <a16:creationId xmlns:a16="http://schemas.microsoft.com/office/drawing/2014/main" id="{625EE32A-A584-47EB-852E-31C8DD81ED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9861" y="6356350"/>
            <a:ext cx="1092200" cy="365125"/>
          </a:xfrm>
        </p:spPr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12" name="Espace réservé du pied de page 5">
            <a:extLst>
              <a:ext uri="{FF2B5EF4-FFF2-40B4-BE49-F238E27FC236}">
                <a16:creationId xmlns:a16="http://schemas.microsoft.com/office/drawing/2014/main" id="{C6A68585-1F48-4110-A4E7-7162D57D1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07568" y="6356350"/>
            <a:ext cx="3362127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C2DD010F-70C2-49B0-B12D-9C42CD7F4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234"/>
            <a:ext cx="10515600" cy="541460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D19D158A-3902-45A6-BA4B-649521B4090E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839788" y="859694"/>
            <a:ext cx="10514012" cy="541460"/>
          </a:xfrm>
        </p:spPr>
        <p:txBody>
          <a:bodyPr anchor="t">
            <a:normAutofit/>
          </a:bodyPr>
          <a:lstStyle>
            <a:lvl1pPr marL="0" indent="0">
              <a:buNone/>
              <a:defRPr sz="2000" b="0">
                <a:solidFill>
                  <a:srgbClr val="00564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17775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0175126D-4898-4DBF-9DDE-A747F3DB38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20730"/>
            <a:ext cx="3767708" cy="72126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6538130-4B32-4BEA-8C0F-92CE83244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14405">
            <a:off x="899490" y="386943"/>
            <a:ext cx="4224636" cy="5414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1554A0-5ACD-4173-B4F1-2A8D11EC8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68045D-24EB-41F2-A873-DC84F9DAD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D18E1BA6-33EA-441A-830F-562B598733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423114" y="1239837"/>
            <a:ext cx="6768000" cy="3240000"/>
          </a:xfrm>
        </p:spPr>
        <p:txBody>
          <a:bodyPr/>
          <a:lstStyle>
            <a:lvl1pPr>
              <a:spcBef>
                <a:spcPts val="1200"/>
              </a:spcBef>
              <a:spcAft>
                <a:spcPts val="0"/>
              </a:spcAft>
              <a:tabLst>
                <a:tab pos="3438000" algn="l"/>
              </a:tabLst>
              <a:defRPr sz="1350" cap="none" baseline="0"/>
            </a:lvl1pPr>
            <a:lvl2pPr marL="180000">
              <a:spcBef>
                <a:spcPts val="100"/>
              </a:spcBef>
              <a:tabLst>
                <a:tab pos="3438000" algn="l"/>
              </a:tabLst>
              <a:defRPr sz="1250" b="0"/>
            </a:lvl2pPr>
          </a:lstStyle>
          <a:p>
            <a:pPr lvl="0"/>
            <a:r>
              <a:rPr lang="fr-FR" dirty="0"/>
              <a:t>Texte de niveau 1</a:t>
            </a:r>
          </a:p>
          <a:p>
            <a:pPr lvl="1"/>
            <a:r>
              <a:rPr lang="fr-FR" dirty="0"/>
              <a:t>Texte de niveau 2</a:t>
            </a: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3E7C3928-ACFC-41F1-A66B-49CE597B23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955114" y="1264654"/>
            <a:ext cx="358198" cy="165187"/>
          </a:xfrm>
          <a:custGeom>
            <a:avLst/>
            <a:gdLst>
              <a:gd name="connsiteX0" fmla="*/ 319146 w 358198"/>
              <a:gd name="connsiteY0" fmla="*/ 114 h 165187"/>
              <a:gd name="connsiteX1" fmla="*/ 325212 w 358198"/>
              <a:gd name="connsiteY1" fmla="*/ 1613 h 165187"/>
              <a:gd name="connsiteX2" fmla="*/ 333174 w 358198"/>
              <a:gd name="connsiteY2" fmla="*/ 28220 h 165187"/>
              <a:gd name="connsiteX3" fmla="*/ 358198 w 358198"/>
              <a:gd name="connsiteY3" fmla="*/ 124531 h 165187"/>
              <a:gd name="connsiteX4" fmla="*/ 234597 w 358198"/>
              <a:gd name="connsiteY4" fmla="*/ 141207 h 165187"/>
              <a:gd name="connsiteX5" fmla="*/ 174313 w 358198"/>
              <a:gd name="connsiteY5" fmla="*/ 147391 h 165187"/>
              <a:gd name="connsiteX6" fmla="*/ 85024 w 358198"/>
              <a:gd name="connsiteY6" fmla="*/ 159758 h 165187"/>
              <a:gd name="connsiteX7" fmla="*/ 29100 w 358198"/>
              <a:gd name="connsiteY7" fmla="*/ 155261 h 165187"/>
              <a:gd name="connsiteX8" fmla="*/ 8437 w 358198"/>
              <a:gd name="connsiteY8" fmla="*/ 76376 h 165187"/>
              <a:gd name="connsiteX9" fmla="*/ 2370 w 358198"/>
              <a:gd name="connsiteY9" fmla="*/ 42648 h 165187"/>
              <a:gd name="connsiteX10" fmla="*/ 104360 w 358198"/>
              <a:gd name="connsiteY10" fmla="*/ 25222 h 165187"/>
              <a:gd name="connsiteX11" fmla="*/ 319146 w 358198"/>
              <a:gd name="connsiteY11" fmla="*/ 114 h 16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198" h="165187">
                <a:moveTo>
                  <a:pt x="319146" y="114"/>
                </a:moveTo>
                <a:cubicBezTo>
                  <a:pt x="321042" y="-74"/>
                  <a:pt x="323317" y="-261"/>
                  <a:pt x="325212" y="1613"/>
                </a:cubicBezTo>
                <a:cubicBezTo>
                  <a:pt x="327108" y="3674"/>
                  <a:pt x="332227" y="25222"/>
                  <a:pt x="333174" y="28220"/>
                </a:cubicBezTo>
                <a:cubicBezTo>
                  <a:pt x="344549" y="68693"/>
                  <a:pt x="349099" y="83496"/>
                  <a:pt x="358198" y="124531"/>
                </a:cubicBezTo>
                <a:cubicBezTo>
                  <a:pt x="300758" y="141395"/>
                  <a:pt x="258104" y="139708"/>
                  <a:pt x="234597" y="141207"/>
                </a:cubicBezTo>
                <a:cubicBezTo>
                  <a:pt x="214313" y="142519"/>
                  <a:pt x="194976" y="147203"/>
                  <a:pt x="174313" y="147391"/>
                </a:cubicBezTo>
                <a:cubicBezTo>
                  <a:pt x="143792" y="147766"/>
                  <a:pt x="114977" y="155635"/>
                  <a:pt x="85024" y="159758"/>
                </a:cubicBezTo>
                <a:cubicBezTo>
                  <a:pt x="34598" y="166503"/>
                  <a:pt x="34977" y="168939"/>
                  <a:pt x="29100" y="155261"/>
                </a:cubicBezTo>
                <a:cubicBezTo>
                  <a:pt x="26067" y="148140"/>
                  <a:pt x="14693" y="97924"/>
                  <a:pt x="8437" y="76376"/>
                </a:cubicBezTo>
                <a:cubicBezTo>
                  <a:pt x="8437" y="76376"/>
                  <a:pt x="-5402" y="44147"/>
                  <a:pt x="2370" y="42648"/>
                </a:cubicBezTo>
                <a:cubicBezTo>
                  <a:pt x="63792" y="30094"/>
                  <a:pt x="29669" y="37027"/>
                  <a:pt x="104360" y="25222"/>
                </a:cubicBezTo>
                <a:cubicBezTo>
                  <a:pt x="180758" y="13043"/>
                  <a:pt x="301326" y="2362"/>
                  <a:pt x="319146" y="114"/>
                </a:cubicBezTo>
                <a:close/>
              </a:path>
            </a:pathLst>
          </a:custGeom>
          <a:solidFill>
            <a:srgbClr val="91D754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fr-FR" dirty="0"/>
              <a:t>0</a:t>
            </a:r>
          </a:p>
        </p:txBody>
      </p:sp>
      <p:sp>
        <p:nvSpPr>
          <p:cNvPr id="12" name="Forme libre : forme 14">
            <a:extLst>
              <a:ext uri="{FF2B5EF4-FFF2-40B4-BE49-F238E27FC236}">
                <a16:creationId xmlns:a16="http://schemas.microsoft.com/office/drawing/2014/main" id="{25F6E10A-5925-4117-803F-0341849010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955114" y="2128750"/>
            <a:ext cx="358198" cy="165187"/>
          </a:xfrm>
          <a:custGeom>
            <a:avLst/>
            <a:gdLst>
              <a:gd name="connsiteX0" fmla="*/ 319146 w 358198"/>
              <a:gd name="connsiteY0" fmla="*/ 114 h 165187"/>
              <a:gd name="connsiteX1" fmla="*/ 325212 w 358198"/>
              <a:gd name="connsiteY1" fmla="*/ 1613 h 165187"/>
              <a:gd name="connsiteX2" fmla="*/ 333174 w 358198"/>
              <a:gd name="connsiteY2" fmla="*/ 28220 h 165187"/>
              <a:gd name="connsiteX3" fmla="*/ 358198 w 358198"/>
              <a:gd name="connsiteY3" fmla="*/ 124531 h 165187"/>
              <a:gd name="connsiteX4" fmla="*/ 234597 w 358198"/>
              <a:gd name="connsiteY4" fmla="*/ 141207 h 165187"/>
              <a:gd name="connsiteX5" fmla="*/ 174313 w 358198"/>
              <a:gd name="connsiteY5" fmla="*/ 147391 h 165187"/>
              <a:gd name="connsiteX6" fmla="*/ 85024 w 358198"/>
              <a:gd name="connsiteY6" fmla="*/ 159758 h 165187"/>
              <a:gd name="connsiteX7" fmla="*/ 29100 w 358198"/>
              <a:gd name="connsiteY7" fmla="*/ 155261 h 165187"/>
              <a:gd name="connsiteX8" fmla="*/ 8437 w 358198"/>
              <a:gd name="connsiteY8" fmla="*/ 76376 h 165187"/>
              <a:gd name="connsiteX9" fmla="*/ 2370 w 358198"/>
              <a:gd name="connsiteY9" fmla="*/ 42648 h 165187"/>
              <a:gd name="connsiteX10" fmla="*/ 104360 w 358198"/>
              <a:gd name="connsiteY10" fmla="*/ 25222 h 165187"/>
              <a:gd name="connsiteX11" fmla="*/ 319146 w 358198"/>
              <a:gd name="connsiteY11" fmla="*/ 114 h 16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198" h="165187">
                <a:moveTo>
                  <a:pt x="319146" y="114"/>
                </a:moveTo>
                <a:cubicBezTo>
                  <a:pt x="321042" y="-74"/>
                  <a:pt x="323317" y="-261"/>
                  <a:pt x="325212" y="1613"/>
                </a:cubicBezTo>
                <a:cubicBezTo>
                  <a:pt x="327108" y="3674"/>
                  <a:pt x="332227" y="25222"/>
                  <a:pt x="333174" y="28220"/>
                </a:cubicBezTo>
                <a:cubicBezTo>
                  <a:pt x="344549" y="68693"/>
                  <a:pt x="349099" y="83496"/>
                  <a:pt x="358198" y="124531"/>
                </a:cubicBezTo>
                <a:cubicBezTo>
                  <a:pt x="300758" y="141395"/>
                  <a:pt x="258104" y="139708"/>
                  <a:pt x="234597" y="141207"/>
                </a:cubicBezTo>
                <a:cubicBezTo>
                  <a:pt x="214313" y="142519"/>
                  <a:pt x="194976" y="147203"/>
                  <a:pt x="174313" y="147391"/>
                </a:cubicBezTo>
                <a:cubicBezTo>
                  <a:pt x="143792" y="147766"/>
                  <a:pt x="114977" y="155635"/>
                  <a:pt x="85024" y="159758"/>
                </a:cubicBezTo>
                <a:cubicBezTo>
                  <a:pt x="34598" y="166503"/>
                  <a:pt x="34977" y="168939"/>
                  <a:pt x="29100" y="155261"/>
                </a:cubicBezTo>
                <a:cubicBezTo>
                  <a:pt x="26067" y="148140"/>
                  <a:pt x="14693" y="97924"/>
                  <a:pt x="8437" y="76376"/>
                </a:cubicBezTo>
                <a:cubicBezTo>
                  <a:pt x="8437" y="76376"/>
                  <a:pt x="-5402" y="44147"/>
                  <a:pt x="2370" y="42648"/>
                </a:cubicBezTo>
                <a:cubicBezTo>
                  <a:pt x="63792" y="30094"/>
                  <a:pt x="29669" y="37027"/>
                  <a:pt x="104360" y="25222"/>
                </a:cubicBezTo>
                <a:cubicBezTo>
                  <a:pt x="180758" y="13043"/>
                  <a:pt x="301326" y="2362"/>
                  <a:pt x="319146" y="114"/>
                </a:cubicBezTo>
                <a:close/>
              </a:path>
            </a:pathLst>
          </a:custGeom>
          <a:solidFill>
            <a:srgbClr val="E33E36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0</a:t>
            </a:r>
          </a:p>
        </p:txBody>
      </p:sp>
      <p:sp>
        <p:nvSpPr>
          <p:cNvPr id="13" name="Forme libre : forme 14">
            <a:extLst>
              <a:ext uri="{FF2B5EF4-FFF2-40B4-BE49-F238E27FC236}">
                <a16:creationId xmlns:a16="http://schemas.microsoft.com/office/drawing/2014/main" id="{D9E5185D-2088-4AFC-8668-CB5D1854B51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955114" y="2978746"/>
            <a:ext cx="358198" cy="165187"/>
          </a:xfrm>
          <a:custGeom>
            <a:avLst/>
            <a:gdLst>
              <a:gd name="connsiteX0" fmla="*/ 319146 w 358198"/>
              <a:gd name="connsiteY0" fmla="*/ 114 h 165187"/>
              <a:gd name="connsiteX1" fmla="*/ 325212 w 358198"/>
              <a:gd name="connsiteY1" fmla="*/ 1613 h 165187"/>
              <a:gd name="connsiteX2" fmla="*/ 333174 w 358198"/>
              <a:gd name="connsiteY2" fmla="*/ 28220 h 165187"/>
              <a:gd name="connsiteX3" fmla="*/ 358198 w 358198"/>
              <a:gd name="connsiteY3" fmla="*/ 124531 h 165187"/>
              <a:gd name="connsiteX4" fmla="*/ 234597 w 358198"/>
              <a:gd name="connsiteY4" fmla="*/ 141207 h 165187"/>
              <a:gd name="connsiteX5" fmla="*/ 174313 w 358198"/>
              <a:gd name="connsiteY5" fmla="*/ 147391 h 165187"/>
              <a:gd name="connsiteX6" fmla="*/ 85024 w 358198"/>
              <a:gd name="connsiteY6" fmla="*/ 159758 h 165187"/>
              <a:gd name="connsiteX7" fmla="*/ 29100 w 358198"/>
              <a:gd name="connsiteY7" fmla="*/ 155261 h 165187"/>
              <a:gd name="connsiteX8" fmla="*/ 8437 w 358198"/>
              <a:gd name="connsiteY8" fmla="*/ 76376 h 165187"/>
              <a:gd name="connsiteX9" fmla="*/ 2370 w 358198"/>
              <a:gd name="connsiteY9" fmla="*/ 42648 h 165187"/>
              <a:gd name="connsiteX10" fmla="*/ 104360 w 358198"/>
              <a:gd name="connsiteY10" fmla="*/ 25222 h 165187"/>
              <a:gd name="connsiteX11" fmla="*/ 319146 w 358198"/>
              <a:gd name="connsiteY11" fmla="*/ 114 h 16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198" h="165187">
                <a:moveTo>
                  <a:pt x="319146" y="114"/>
                </a:moveTo>
                <a:cubicBezTo>
                  <a:pt x="321042" y="-74"/>
                  <a:pt x="323317" y="-261"/>
                  <a:pt x="325212" y="1613"/>
                </a:cubicBezTo>
                <a:cubicBezTo>
                  <a:pt x="327108" y="3674"/>
                  <a:pt x="332227" y="25222"/>
                  <a:pt x="333174" y="28220"/>
                </a:cubicBezTo>
                <a:cubicBezTo>
                  <a:pt x="344549" y="68693"/>
                  <a:pt x="349099" y="83496"/>
                  <a:pt x="358198" y="124531"/>
                </a:cubicBezTo>
                <a:cubicBezTo>
                  <a:pt x="300758" y="141395"/>
                  <a:pt x="258104" y="139708"/>
                  <a:pt x="234597" y="141207"/>
                </a:cubicBezTo>
                <a:cubicBezTo>
                  <a:pt x="214313" y="142519"/>
                  <a:pt x="194976" y="147203"/>
                  <a:pt x="174313" y="147391"/>
                </a:cubicBezTo>
                <a:cubicBezTo>
                  <a:pt x="143792" y="147766"/>
                  <a:pt x="114977" y="155635"/>
                  <a:pt x="85024" y="159758"/>
                </a:cubicBezTo>
                <a:cubicBezTo>
                  <a:pt x="34598" y="166503"/>
                  <a:pt x="34977" y="168939"/>
                  <a:pt x="29100" y="155261"/>
                </a:cubicBezTo>
                <a:cubicBezTo>
                  <a:pt x="26067" y="148140"/>
                  <a:pt x="14693" y="97924"/>
                  <a:pt x="8437" y="76376"/>
                </a:cubicBezTo>
                <a:cubicBezTo>
                  <a:pt x="8437" y="76376"/>
                  <a:pt x="-5402" y="44147"/>
                  <a:pt x="2370" y="42648"/>
                </a:cubicBezTo>
                <a:cubicBezTo>
                  <a:pt x="63792" y="30094"/>
                  <a:pt x="29669" y="37027"/>
                  <a:pt x="104360" y="25222"/>
                </a:cubicBezTo>
                <a:cubicBezTo>
                  <a:pt x="180758" y="13043"/>
                  <a:pt x="301326" y="2362"/>
                  <a:pt x="319146" y="114"/>
                </a:cubicBezTo>
                <a:close/>
              </a:path>
            </a:pathLst>
          </a:custGeom>
          <a:solidFill>
            <a:srgbClr val="00A7CC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0</a:t>
            </a:r>
          </a:p>
        </p:txBody>
      </p:sp>
      <p:sp>
        <p:nvSpPr>
          <p:cNvPr id="14" name="Forme libre : forme 14">
            <a:extLst>
              <a:ext uri="{FF2B5EF4-FFF2-40B4-BE49-F238E27FC236}">
                <a16:creationId xmlns:a16="http://schemas.microsoft.com/office/drawing/2014/main" id="{46234AD7-E0E1-473F-B073-EC214F0A6CE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955114" y="3363838"/>
            <a:ext cx="358198" cy="165187"/>
          </a:xfrm>
          <a:custGeom>
            <a:avLst/>
            <a:gdLst>
              <a:gd name="connsiteX0" fmla="*/ 319146 w 358198"/>
              <a:gd name="connsiteY0" fmla="*/ 114 h 165187"/>
              <a:gd name="connsiteX1" fmla="*/ 325212 w 358198"/>
              <a:gd name="connsiteY1" fmla="*/ 1613 h 165187"/>
              <a:gd name="connsiteX2" fmla="*/ 333174 w 358198"/>
              <a:gd name="connsiteY2" fmla="*/ 28220 h 165187"/>
              <a:gd name="connsiteX3" fmla="*/ 358198 w 358198"/>
              <a:gd name="connsiteY3" fmla="*/ 124531 h 165187"/>
              <a:gd name="connsiteX4" fmla="*/ 234597 w 358198"/>
              <a:gd name="connsiteY4" fmla="*/ 141207 h 165187"/>
              <a:gd name="connsiteX5" fmla="*/ 174313 w 358198"/>
              <a:gd name="connsiteY5" fmla="*/ 147391 h 165187"/>
              <a:gd name="connsiteX6" fmla="*/ 85024 w 358198"/>
              <a:gd name="connsiteY6" fmla="*/ 159758 h 165187"/>
              <a:gd name="connsiteX7" fmla="*/ 29100 w 358198"/>
              <a:gd name="connsiteY7" fmla="*/ 155261 h 165187"/>
              <a:gd name="connsiteX8" fmla="*/ 8437 w 358198"/>
              <a:gd name="connsiteY8" fmla="*/ 76376 h 165187"/>
              <a:gd name="connsiteX9" fmla="*/ 2370 w 358198"/>
              <a:gd name="connsiteY9" fmla="*/ 42648 h 165187"/>
              <a:gd name="connsiteX10" fmla="*/ 104360 w 358198"/>
              <a:gd name="connsiteY10" fmla="*/ 25222 h 165187"/>
              <a:gd name="connsiteX11" fmla="*/ 319146 w 358198"/>
              <a:gd name="connsiteY11" fmla="*/ 114 h 16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198" h="165187">
                <a:moveTo>
                  <a:pt x="319146" y="114"/>
                </a:moveTo>
                <a:cubicBezTo>
                  <a:pt x="321042" y="-74"/>
                  <a:pt x="323317" y="-261"/>
                  <a:pt x="325212" y="1613"/>
                </a:cubicBezTo>
                <a:cubicBezTo>
                  <a:pt x="327108" y="3674"/>
                  <a:pt x="332227" y="25222"/>
                  <a:pt x="333174" y="28220"/>
                </a:cubicBezTo>
                <a:cubicBezTo>
                  <a:pt x="344549" y="68693"/>
                  <a:pt x="349099" y="83496"/>
                  <a:pt x="358198" y="124531"/>
                </a:cubicBezTo>
                <a:cubicBezTo>
                  <a:pt x="300758" y="141395"/>
                  <a:pt x="258104" y="139708"/>
                  <a:pt x="234597" y="141207"/>
                </a:cubicBezTo>
                <a:cubicBezTo>
                  <a:pt x="214313" y="142519"/>
                  <a:pt x="194976" y="147203"/>
                  <a:pt x="174313" y="147391"/>
                </a:cubicBezTo>
                <a:cubicBezTo>
                  <a:pt x="143792" y="147766"/>
                  <a:pt x="114977" y="155635"/>
                  <a:pt x="85024" y="159758"/>
                </a:cubicBezTo>
                <a:cubicBezTo>
                  <a:pt x="34598" y="166503"/>
                  <a:pt x="34977" y="168939"/>
                  <a:pt x="29100" y="155261"/>
                </a:cubicBezTo>
                <a:cubicBezTo>
                  <a:pt x="26067" y="148140"/>
                  <a:pt x="14693" y="97924"/>
                  <a:pt x="8437" y="76376"/>
                </a:cubicBezTo>
                <a:cubicBezTo>
                  <a:pt x="8437" y="76376"/>
                  <a:pt x="-5402" y="44147"/>
                  <a:pt x="2370" y="42648"/>
                </a:cubicBezTo>
                <a:cubicBezTo>
                  <a:pt x="63792" y="30094"/>
                  <a:pt x="29669" y="37027"/>
                  <a:pt x="104360" y="25222"/>
                </a:cubicBezTo>
                <a:cubicBezTo>
                  <a:pt x="180758" y="13043"/>
                  <a:pt x="301326" y="2362"/>
                  <a:pt x="319146" y="114"/>
                </a:cubicBezTo>
                <a:close/>
              </a:path>
            </a:pathLst>
          </a:custGeom>
          <a:solidFill>
            <a:srgbClr val="FBDE4A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fr-FR" dirty="0"/>
              <a:t>0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A6B80335-295A-46EA-9323-A5BDEF18A0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955114" y="3745782"/>
            <a:ext cx="358198" cy="165187"/>
          </a:xfrm>
          <a:custGeom>
            <a:avLst/>
            <a:gdLst>
              <a:gd name="connsiteX0" fmla="*/ 319146 w 358198"/>
              <a:gd name="connsiteY0" fmla="*/ 114 h 165187"/>
              <a:gd name="connsiteX1" fmla="*/ 325212 w 358198"/>
              <a:gd name="connsiteY1" fmla="*/ 1613 h 165187"/>
              <a:gd name="connsiteX2" fmla="*/ 333174 w 358198"/>
              <a:gd name="connsiteY2" fmla="*/ 28220 h 165187"/>
              <a:gd name="connsiteX3" fmla="*/ 358198 w 358198"/>
              <a:gd name="connsiteY3" fmla="*/ 124531 h 165187"/>
              <a:gd name="connsiteX4" fmla="*/ 234597 w 358198"/>
              <a:gd name="connsiteY4" fmla="*/ 141207 h 165187"/>
              <a:gd name="connsiteX5" fmla="*/ 174313 w 358198"/>
              <a:gd name="connsiteY5" fmla="*/ 147391 h 165187"/>
              <a:gd name="connsiteX6" fmla="*/ 85024 w 358198"/>
              <a:gd name="connsiteY6" fmla="*/ 159758 h 165187"/>
              <a:gd name="connsiteX7" fmla="*/ 29100 w 358198"/>
              <a:gd name="connsiteY7" fmla="*/ 155261 h 165187"/>
              <a:gd name="connsiteX8" fmla="*/ 8437 w 358198"/>
              <a:gd name="connsiteY8" fmla="*/ 76376 h 165187"/>
              <a:gd name="connsiteX9" fmla="*/ 2370 w 358198"/>
              <a:gd name="connsiteY9" fmla="*/ 42648 h 165187"/>
              <a:gd name="connsiteX10" fmla="*/ 104360 w 358198"/>
              <a:gd name="connsiteY10" fmla="*/ 25222 h 165187"/>
              <a:gd name="connsiteX11" fmla="*/ 319146 w 358198"/>
              <a:gd name="connsiteY11" fmla="*/ 114 h 16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198" h="165187">
                <a:moveTo>
                  <a:pt x="319146" y="114"/>
                </a:moveTo>
                <a:cubicBezTo>
                  <a:pt x="321042" y="-74"/>
                  <a:pt x="323317" y="-261"/>
                  <a:pt x="325212" y="1613"/>
                </a:cubicBezTo>
                <a:cubicBezTo>
                  <a:pt x="327108" y="3674"/>
                  <a:pt x="332227" y="25222"/>
                  <a:pt x="333174" y="28220"/>
                </a:cubicBezTo>
                <a:cubicBezTo>
                  <a:pt x="344549" y="68693"/>
                  <a:pt x="349099" y="83496"/>
                  <a:pt x="358198" y="124531"/>
                </a:cubicBezTo>
                <a:cubicBezTo>
                  <a:pt x="300758" y="141395"/>
                  <a:pt x="258104" y="139708"/>
                  <a:pt x="234597" y="141207"/>
                </a:cubicBezTo>
                <a:cubicBezTo>
                  <a:pt x="214313" y="142519"/>
                  <a:pt x="194976" y="147203"/>
                  <a:pt x="174313" y="147391"/>
                </a:cubicBezTo>
                <a:cubicBezTo>
                  <a:pt x="143792" y="147766"/>
                  <a:pt x="114977" y="155635"/>
                  <a:pt x="85024" y="159758"/>
                </a:cubicBezTo>
                <a:cubicBezTo>
                  <a:pt x="34598" y="166503"/>
                  <a:pt x="34977" y="168939"/>
                  <a:pt x="29100" y="155261"/>
                </a:cubicBezTo>
                <a:cubicBezTo>
                  <a:pt x="26067" y="148140"/>
                  <a:pt x="14693" y="97924"/>
                  <a:pt x="8437" y="76376"/>
                </a:cubicBezTo>
                <a:cubicBezTo>
                  <a:pt x="8437" y="76376"/>
                  <a:pt x="-5402" y="44147"/>
                  <a:pt x="2370" y="42648"/>
                </a:cubicBezTo>
                <a:cubicBezTo>
                  <a:pt x="63792" y="30094"/>
                  <a:pt x="29669" y="37027"/>
                  <a:pt x="104360" y="25222"/>
                </a:cubicBezTo>
                <a:cubicBezTo>
                  <a:pt x="180758" y="13043"/>
                  <a:pt x="301326" y="2362"/>
                  <a:pt x="319146" y="114"/>
                </a:cubicBezTo>
                <a:close/>
              </a:path>
            </a:pathLst>
          </a:custGeom>
          <a:solidFill>
            <a:srgbClr val="E33E36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0</a:t>
            </a:r>
          </a:p>
        </p:txBody>
      </p:sp>
      <p:sp>
        <p:nvSpPr>
          <p:cNvPr id="16" name="Forme libre : forme 14">
            <a:extLst>
              <a:ext uri="{FF2B5EF4-FFF2-40B4-BE49-F238E27FC236}">
                <a16:creationId xmlns:a16="http://schemas.microsoft.com/office/drawing/2014/main" id="{44BBCAEF-6D42-4A99-B2E5-3B57996B0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955114" y="4129300"/>
            <a:ext cx="358198" cy="165187"/>
          </a:xfrm>
          <a:custGeom>
            <a:avLst/>
            <a:gdLst>
              <a:gd name="connsiteX0" fmla="*/ 319146 w 358198"/>
              <a:gd name="connsiteY0" fmla="*/ 114 h 165187"/>
              <a:gd name="connsiteX1" fmla="*/ 325212 w 358198"/>
              <a:gd name="connsiteY1" fmla="*/ 1613 h 165187"/>
              <a:gd name="connsiteX2" fmla="*/ 333174 w 358198"/>
              <a:gd name="connsiteY2" fmla="*/ 28220 h 165187"/>
              <a:gd name="connsiteX3" fmla="*/ 358198 w 358198"/>
              <a:gd name="connsiteY3" fmla="*/ 124531 h 165187"/>
              <a:gd name="connsiteX4" fmla="*/ 234597 w 358198"/>
              <a:gd name="connsiteY4" fmla="*/ 141207 h 165187"/>
              <a:gd name="connsiteX5" fmla="*/ 174313 w 358198"/>
              <a:gd name="connsiteY5" fmla="*/ 147391 h 165187"/>
              <a:gd name="connsiteX6" fmla="*/ 85024 w 358198"/>
              <a:gd name="connsiteY6" fmla="*/ 159758 h 165187"/>
              <a:gd name="connsiteX7" fmla="*/ 29100 w 358198"/>
              <a:gd name="connsiteY7" fmla="*/ 155261 h 165187"/>
              <a:gd name="connsiteX8" fmla="*/ 8437 w 358198"/>
              <a:gd name="connsiteY8" fmla="*/ 76376 h 165187"/>
              <a:gd name="connsiteX9" fmla="*/ 2370 w 358198"/>
              <a:gd name="connsiteY9" fmla="*/ 42648 h 165187"/>
              <a:gd name="connsiteX10" fmla="*/ 104360 w 358198"/>
              <a:gd name="connsiteY10" fmla="*/ 25222 h 165187"/>
              <a:gd name="connsiteX11" fmla="*/ 319146 w 358198"/>
              <a:gd name="connsiteY11" fmla="*/ 114 h 16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198" h="165187">
                <a:moveTo>
                  <a:pt x="319146" y="114"/>
                </a:moveTo>
                <a:cubicBezTo>
                  <a:pt x="321042" y="-74"/>
                  <a:pt x="323317" y="-261"/>
                  <a:pt x="325212" y="1613"/>
                </a:cubicBezTo>
                <a:cubicBezTo>
                  <a:pt x="327108" y="3674"/>
                  <a:pt x="332227" y="25222"/>
                  <a:pt x="333174" y="28220"/>
                </a:cubicBezTo>
                <a:cubicBezTo>
                  <a:pt x="344549" y="68693"/>
                  <a:pt x="349099" y="83496"/>
                  <a:pt x="358198" y="124531"/>
                </a:cubicBezTo>
                <a:cubicBezTo>
                  <a:pt x="300758" y="141395"/>
                  <a:pt x="258104" y="139708"/>
                  <a:pt x="234597" y="141207"/>
                </a:cubicBezTo>
                <a:cubicBezTo>
                  <a:pt x="214313" y="142519"/>
                  <a:pt x="194976" y="147203"/>
                  <a:pt x="174313" y="147391"/>
                </a:cubicBezTo>
                <a:cubicBezTo>
                  <a:pt x="143792" y="147766"/>
                  <a:pt x="114977" y="155635"/>
                  <a:pt x="85024" y="159758"/>
                </a:cubicBezTo>
                <a:cubicBezTo>
                  <a:pt x="34598" y="166503"/>
                  <a:pt x="34977" y="168939"/>
                  <a:pt x="29100" y="155261"/>
                </a:cubicBezTo>
                <a:cubicBezTo>
                  <a:pt x="26067" y="148140"/>
                  <a:pt x="14693" y="97924"/>
                  <a:pt x="8437" y="76376"/>
                </a:cubicBezTo>
                <a:cubicBezTo>
                  <a:pt x="8437" y="76376"/>
                  <a:pt x="-5402" y="44147"/>
                  <a:pt x="2370" y="42648"/>
                </a:cubicBezTo>
                <a:cubicBezTo>
                  <a:pt x="63792" y="30094"/>
                  <a:pt x="29669" y="37027"/>
                  <a:pt x="104360" y="25222"/>
                </a:cubicBezTo>
                <a:cubicBezTo>
                  <a:pt x="180758" y="13043"/>
                  <a:pt x="301326" y="2362"/>
                  <a:pt x="319146" y="114"/>
                </a:cubicBezTo>
                <a:close/>
              </a:path>
            </a:pathLst>
          </a:custGeom>
          <a:solidFill>
            <a:srgbClr val="91D754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fr-FR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660380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538130-4B32-4BEA-8C0F-92CE83244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C9D5F4-4812-4153-A3DC-572F57731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120"/>
            <a:ext cx="10515600" cy="4261203"/>
          </a:xfrm>
        </p:spPr>
        <p:txBody>
          <a:bodyPr>
            <a:normAutofit/>
          </a:bodyPr>
          <a:lstStyle>
            <a:lvl1pPr>
              <a:defRPr sz="1300">
                <a:solidFill>
                  <a:srgbClr val="005640"/>
                </a:solidFill>
              </a:defRPr>
            </a:lvl1pPr>
            <a:lvl2pPr>
              <a:defRPr sz="1300" b="1">
                <a:solidFill>
                  <a:srgbClr val="005640"/>
                </a:solidFill>
              </a:defRPr>
            </a:lvl2pPr>
            <a:lvl3pPr>
              <a:defRPr sz="1300">
                <a:solidFill>
                  <a:srgbClr val="005640"/>
                </a:solidFill>
              </a:defRPr>
            </a:lvl3pPr>
            <a:lvl4pPr>
              <a:defRPr sz="1300">
                <a:solidFill>
                  <a:srgbClr val="005640"/>
                </a:solidFill>
              </a:defRPr>
            </a:lvl4pPr>
            <a:lvl5pPr>
              <a:defRPr sz="1300">
                <a:solidFill>
                  <a:srgbClr val="005640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1554A0-5ACD-4173-B4F1-2A8D11EC8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68045D-24EB-41F2-A873-DC84F9DAD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6F356130-B873-4633-B02E-F900A40B363E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39788" y="859694"/>
            <a:ext cx="10514012" cy="541460"/>
          </a:xfrm>
        </p:spPr>
        <p:txBody>
          <a:bodyPr anchor="t">
            <a:normAutofit/>
          </a:bodyPr>
          <a:lstStyle>
            <a:lvl1pPr marL="0" indent="0">
              <a:buNone/>
              <a:defRPr sz="2000" b="0">
                <a:solidFill>
                  <a:srgbClr val="00564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434087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66BA2EA4-400B-4201-BC92-7B55C3C886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99" y="2962640"/>
            <a:ext cx="12200799" cy="3895360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509651"/>
            <a:ext cx="6899074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rgbClr val="005640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34E312CE-B705-4FF4-8C83-A44D8A6FAD8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1308334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 descr="Une image contenant herbe, extérieur, arbre, personne&#10;&#10;Description générée avec un niveau de confiance très élevé">
            <a:extLst>
              <a:ext uri="{FF2B5EF4-FFF2-40B4-BE49-F238E27FC236}">
                <a16:creationId xmlns:a16="http://schemas.microsoft.com/office/drawing/2014/main" id="{F15F7CBE-D302-4110-BE43-C1831C3733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9" r="1340" b="31800"/>
          <a:stretch/>
        </p:blipFill>
        <p:spPr>
          <a:xfrm>
            <a:off x="0" y="-1"/>
            <a:ext cx="12218605" cy="468141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6BA2EA4-400B-4201-BC92-7B55C3C886A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99" y="2962640"/>
            <a:ext cx="12200799" cy="3895360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509651"/>
            <a:ext cx="6899074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rgbClr val="005640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DFF5F66C-092B-40B9-85BB-1C99F7FAE75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1598233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 descr="Une image contenant personne, bâtiment, extérieur, femme&#10;&#10;Description générée avec un niveau de confiance très élevé">
            <a:extLst>
              <a:ext uri="{FF2B5EF4-FFF2-40B4-BE49-F238E27FC236}">
                <a16:creationId xmlns:a16="http://schemas.microsoft.com/office/drawing/2014/main" id="{3FA1EAA2-C151-45F4-8C7F-024AF4CC81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" t="13014" r="446" b="31461"/>
          <a:stretch/>
        </p:blipFill>
        <p:spPr>
          <a:xfrm>
            <a:off x="-1" y="0"/>
            <a:ext cx="12192001" cy="462275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6BA2EA4-400B-4201-BC92-7B55C3C886A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99" y="2962640"/>
            <a:ext cx="12200799" cy="3895360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7074E-D582-46A6-91DA-BCA08BE8E0F1}" type="datetimeFigureOut">
              <a:rPr lang="fr-FR" smtClean="0"/>
              <a:t>30/07/2021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509651"/>
            <a:ext cx="6899074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rgbClr val="005640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3" name="Espace réservé du texte 11">
            <a:extLst>
              <a:ext uri="{FF2B5EF4-FFF2-40B4-BE49-F238E27FC236}">
                <a16:creationId xmlns:a16="http://schemas.microsoft.com/office/drawing/2014/main" id="{7CBE162C-EC0C-4F94-BFF5-E4F73A82F8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1960498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49FFCB8C-C52A-4F68-AC7B-4D495BB491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65449"/>
            <a:ext cx="12192001" cy="3892551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A7074E-D582-46A6-91DA-BCA08BE8E0F1}" type="datetimeFigureOut">
              <a:rPr lang="fr-FR" smtClean="0"/>
              <a:pPr/>
              <a:t>30/07/2021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509651"/>
            <a:ext cx="6899074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4" name="Espace réservé du texte 11">
            <a:extLst>
              <a:ext uri="{FF2B5EF4-FFF2-40B4-BE49-F238E27FC236}">
                <a16:creationId xmlns:a16="http://schemas.microsoft.com/office/drawing/2014/main" id="{2B623B11-8FC1-412A-8995-28C404B766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>
                <a:solidFill>
                  <a:srgbClr val="E33E36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163965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 descr="Une image contenant herbe, extérieur, ciel, personne&#10;&#10;Description générée avec un niveau de confiance très élevé">
            <a:extLst>
              <a:ext uri="{FF2B5EF4-FFF2-40B4-BE49-F238E27FC236}">
                <a16:creationId xmlns:a16="http://schemas.microsoft.com/office/drawing/2014/main" id="{302AD73B-DEDB-4727-93F2-86A895E758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20" r="787" b="24317"/>
          <a:stretch/>
        </p:blipFill>
        <p:spPr>
          <a:xfrm>
            <a:off x="-1" y="-20538"/>
            <a:ext cx="12201417" cy="477683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9FFCB8C-C52A-4F68-AC7B-4D495BB491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65449"/>
            <a:ext cx="12192001" cy="3892551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A7074E-D582-46A6-91DA-BCA08BE8E0F1}" type="datetimeFigureOut">
              <a:rPr lang="fr-FR" smtClean="0"/>
              <a:pPr/>
              <a:t>30/07/2021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509651"/>
            <a:ext cx="6899074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1B76E2A9-D9C2-48B3-A214-F1CACC6CEA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1600431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 descr="Une image contenant personne, arbre, debout, posant&#10;&#10;Description générée avec un niveau de confiance très élevé">
            <a:extLst>
              <a:ext uri="{FF2B5EF4-FFF2-40B4-BE49-F238E27FC236}">
                <a16:creationId xmlns:a16="http://schemas.microsoft.com/office/drawing/2014/main" id="{A811D413-6B6D-4CDD-818C-011B8B2785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" t="6166" r="449" b="37000"/>
          <a:stretch/>
        </p:blipFill>
        <p:spPr>
          <a:xfrm>
            <a:off x="0" y="0"/>
            <a:ext cx="12195095" cy="467832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9FFCB8C-C52A-4F68-AC7B-4D495BB491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65449"/>
            <a:ext cx="12192001" cy="3892551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B25DBC-B57A-45CD-BA36-38A68DDF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A7074E-D582-46A6-91DA-BCA08BE8E0F1}" type="datetimeFigureOut">
              <a:rPr lang="fr-FR" smtClean="0"/>
              <a:pPr/>
              <a:t>30/07/2021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48E0A5-E1EE-4C93-8194-6C7DC6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F65625-34DA-47AE-A9E0-A4B15168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509651"/>
            <a:ext cx="6899074" cy="2218609"/>
          </a:xfrm>
        </p:spPr>
        <p:txBody>
          <a:bodyPr anchor="t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F0688E7-9CBE-4B29-B41A-E61311599A1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14" name="Espace réservé du texte 11">
            <a:extLst>
              <a:ext uri="{FF2B5EF4-FFF2-40B4-BE49-F238E27FC236}">
                <a16:creationId xmlns:a16="http://schemas.microsoft.com/office/drawing/2014/main" id="{C617006A-4681-4EE8-8BA6-68EA530C38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245926"/>
            <a:ext cx="2651125" cy="17446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1060000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164CB213-D75B-4908-869E-F190FDF967C7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322514" y="6049108"/>
            <a:ext cx="10869486" cy="808892"/>
          </a:xfrm>
          <a:prstGeom prst="rect">
            <a:avLst/>
          </a:prstGeom>
          <a:blipFill>
            <a:blip r:embed="rId21"/>
            <a:stretch>
              <a:fillRect/>
            </a:stretch>
          </a:blipFill>
        </p:spPr>
        <p:txBody>
          <a:bodyPr anchor="ctr" anchorCtr="0"/>
          <a:lstStyle>
            <a:lvl1pPr marL="0" indent="0" algn="ctr" defTabSz="9144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Font typeface="Arial" pitchFamily="34" charset="0"/>
              <a:buNone/>
              <a:defRPr sz="820" b="1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5000"/>
              </a:lnSpc>
              <a:spcBef>
                <a:spcPts val="0"/>
              </a:spcBef>
              <a:buFont typeface="Arial" pitchFamily="34" charset="0"/>
              <a:buNone/>
              <a:defRPr sz="82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0000" indent="-90000" algn="l" defTabSz="914400" rtl="0" eaLnBrk="1" latinLnBrk="0" hangingPunct="1">
              <a:lnSpc>
                <a:spcPct val="115000"/>
              </a:lnSpc>
              <a:spcBef>
                <a:spcPts val="0"/>
              </a:spcBef>
              <a:buSzPct val="100000"/>
              <a:buFont typeface="Arial" pitchFamily="34" charset="0"/>
              <a:buChar char="•"/>
              <a:defRPr sz="82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449263" indent="-88900" algn="l" defTabSz="914400" rtl="0" eaLnBrk="1" latinLnBrk="0" hangingPunct="1">
              <a:lnSpc>
                <a:spcPct val="115000"/>
              </a:lnSpc>
              <a:spcBef>
                <a:spcPts val="0"/>
              </a:spcBef>
              <a:buSzPct val="100000"/>
              <a:buFont typeface="Arial" pitchFamily="34" charset="0"/>
              <a:buChar char="◦"/>
              <a:defRPr sz="82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238" indent="-88900" algn="l" defTabSz="914400" rtl="0" eaLnBrk="1" latinLnBrk="0" hangingPunct="1">
              <a:lnSpc>
                <a:spcPct val="115000"/>
              </a:lnSpc>
              <a:spcBef>
                <a:spcPts val="0"/>
              </a:spcBef>
              <a:buSzPct val="100000"/>
              <a:buFont typeface="Arial" pitchFamily="34" charset="0"/>
              <a:buChar char="-"/>
              <a:defRPr sz="82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 </a:t>
            </a:r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9593D75-9E05-4F8E-BA7B-5363B2FC55D9}"/>
              </a:ext>
            </a:extLst>
          </p:cNvPr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1246339" y="5877391"/>
            <a:ext cx="869018" cy="869018"/>
          </a:xfrm>
          <a:prstGeom prst="rect">
            <a:avLst/>
          </a:prstGeom>
        </p:spPr>
      </p:pic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105AAE3-7C03-411A-AB1A-A3BA80146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234"/>
            <a:ext cx="10515600" cy="541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46E40D9-6F48-4A3E-A9F8-7863BE91F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3CF08B-4C51-41DA-B177-7EC32AD32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09861" y="6356350"/>
            <a:ext cx="1092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rgbClr val="00564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8A7074E-D582-46A6-91DA-BCA08BE8E0F1}" type="datetimeFigureOut">
              <a:rPr lang="fr-FR" smtClean="0"/>
              <a:pPr/>
              <a:t>30/07/2021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709729-C69F-4429-8D18-183AC987E0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807568" y="6356350"/>
            <a:ext cx="33621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rgbClr val="00564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5032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0" r:id="rId3"/>
    <p:sldLayoutId id="2147483651" r:id="rId4"/>
    <p:sldLayoutId id="2147483660" r:id="rId5"/>
    <p:sldLayoutId id="2147483661" r:id="rId6"/>
    <p:sldLayoutId id="2147483662" r:id="rId7"/>
    <p:sldLayoutId id="2147483664" r:id="rId8"/>
    <p:sldLayoutId id="2147483663" r:id="rId9"/>
    <p:sldLayoutId id="2147483665" r:id="rId10"/>
    <p:sldLayoutId id="2147483666" r:id="rId11"/>
    <p:sldLayoutId id="2147483667" r:id="rId12"/>
    <p:sldLayoutId id="2147483668" r:id="rId13"/>
    <p:sldLayoutId id="2147483652" r:id="rId14"/>
    <p:sldLayoutId id="2147483653" r:id="rId15"/>
    <p:sldLayoutId id="2147483654" r:id="rId16"/>
    <p:sldLayoutId id="2147483655" r:id="rId17"/>
    <p:sldLayoutId id="2147483657" r:id="rId18"/>
    <p:sldLayoutId id="2147483669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50" b="1" kern="1200">
          <a:solidFill>
            <a:srgbClr val="005640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300" kern="1200">
          <a:solidFill>
            <a:srgbClr val="0056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300" b="1" kern="1200">
          <a:solidFill>
            <a:srgbClr val="0056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300" kern="1200">
          <a:solidFill>
            <a:srgbClr val="0056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300" kern="1200">
          <a:solidFill>
            <a:srgbClr val="0056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300" kern="1200">
          <a:solidFill>
            <a:srgbClr val="0056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png"/><Relationship Id="rId18" Type="http://schemas.openxmlformats.org/officeDocument/2006/relationships/image" Target="../media/image3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12" Type="http://schemas.openxmlformats.org/officeDocument/2006/relationships/image" Target="../media/image31.png"/><Relationship Id="rId17" Type="http://schemas.openxmlformats.org/officeDocument/2006/relationships/image" Target="../media/image36.png"/><Relationship Id="rId2" Type="http://schemas.openxmlformats.org/officeDocument/2006/relationships/image" Target="../media/image22.png"/><Relationship Id="rId16" Type="http://schemas.openxmlformats.org/officeDocument/2006/relationships/image" Target="../media/image35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.png"/><Relationship Id="rId11" Type="http://schemas.openxmlformats.org/officeDocument/2006/relationships/image" Target="../media/image30.png"/><Relationship Id="rId5" Type="http://schemas.openxmlformats.org/officeDocument/2006/relationships/image" Target="../media/image25.png"/><Relationship Id="rId15" Type="http://schemas.openxmlformats.org/officeDocument/2006/relationships/image" Target="../media/image34.png"/><Relationship Id="rId10" Type="http://schemas.openxmlformats.org/officeDocument/2006/relationships/image" Target="../media/image29.png"/><Relationship Id="rId19" Type="http://schemas.openxmlformats.org/officeDocument/2006/relationships/image" Target="../media/image38.png"/><Relationship Id="rId4" Type="http://schemas.openxmlformats.org/officeDocument/2006/relationships/image" Target="../media/image24.png"/><Relationship Id="rId9" Type="http://schemas.openxmlformats.org/officeDocument/2006/relationships/image" Target="../media/image28.png"/><Relationship Id="rId1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9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6FD735-DD94-4317-96E6-F348831C1D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9AC8F44-E14F-44F9-BCCE-BE69A5E0D1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03586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8F4AB6-826E-4154-AC20-F1E6FED50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14405">
            <a:off x="899901" y="402170"/>
            <a:ext cx="3660257" cy="541460"/>
          </a:xfrm>
        </p:spPr>
        <p:txBody>
          <a:bodyPr/>
          <a:lstStyle/>
          <a:p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C48F989-18EA-4489-863C-3221FF1E12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8785365-AA2D-4F0C-A93D-013CD7349C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E152E1A-5CC0-4D9D-AC7B-9181DAEB1B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5114" y="2128750"/>
            <a:ext cx="358198" cy="165187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3C428EC-A8C9-4611-B767-08B3B677F3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11DD282-884B-4FDE-B0E7-849810916E5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C9CB0645-41F0-4694-A518-FF607E0BD7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8B5AC426-2F7A-43E5-804E-4C3CED6E469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1474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>
            <a:extLst>
              <a:ext uri="{FF2B5EF4-FFF2-40B4-BE49-F238E27FC236}">
                <a16:creationId xmlns:a16="http://schemas.microsoft.com/office/drawing/2014/main" id="{05C75627-FE23-415A-A990-14C3B9336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753AC071-DC20-4EB3-A9A6-BB2F7E312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2D5BB322-6199-4108-96B7-0B1F3EFF93D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4361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948DBECB-FA03-4229-9AF4-145F0F44C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366790AF-2848-4EAF-BA7C-8C0E08B11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3135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Ellipse 50">
            <a:extLst>
              <a:ext uri="{FF2B5EF4-FFF2-40B4-BE49-F238E27FC236}">
                <a16:creationId xmlns:a16="http://schemas.microsoft.com/office/drawing/2014/main" id="{FB4B81D0-68DB-4535-87EC-A577893FCA17}"/>
              </a:ext>
            </a:extLst>
          </p:cNvPr>
          <p:cNvSpPr/>
          <p:nvPr/>
        </p:nvSpPr>
        <p:spPr bwMode="auto">
          <a:xfrm>
            <a:off x="967229" y="2262161"/>
            <a:ext cx="576065" cy="576064"/>
          </a:xfrm>
          <a:prstGeom prst="ellipse">
            <a:avLst/>
          </a:prstGeom>
          <a:solidFill>
            <a:srgbClr val="93C95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FR" sz="2400" dirty="0"/>
          </a:p>
        </p:txBody>
      </p:sp>
      <p:sp>
        <p:nvSpPr>
          <p:cNvPr id="52" name="Ellipse 51">
            <a:extLst>
              <a:ext uri="{FF2B5EF4-FFF2-40B4-BE49-F238E27FC236}">
                <a16:creationId xmlns:a16="http://schemas.microsoft.com/office/drawing/2014/main" id="{2ADCC4DA-2AC8-4D26-9FAC-93744156C69E}"/>
              </a:ext>
            </a:extLst>
          </p:cNvPr>
          <p:cNvSpPr/>
          <p:nvPr/>
        </p:nvSpPr>
        <p:spPr bwMode="auto">
          <a:xfrm>
            <a:off x="967229" y="3126257"/>
            <a:ext cx="576065" cy="576064"/>
          </a:xfrm>
          <a:prstGeom prst="ellipse">
            <a:avLst/>
          </a:prstGeom>
          <a:solidFill>
            <a:srgbClr val="00553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FR" sz="2400" dirty="0"/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BDB0FCE9-E08A-4B0D-8B6A-6C6F806B08E1}"/>
              </a:ext>
            </a:extLst>
          </p:cNvPr>
          <p:cNvSpPr/>
          <p:nvPr/>
        </p:nvSpPr>
        <p:spPr bwMode="auto">
          <a:xfrm>
            <a:off x="967229" y="4278385"/>
            <a:ext cx="576065" cy="576064"/>
          </a:xfrm>
          <a:prstGeom prst="ellipse">
            <a:avLst/>
          </a:prstGeom>
          <a:solidFill>
            <a:srgbClr val="E33E3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FR" sz="2400" dirty="0">
              <a:solidFill>
                <a:srgbClr val="E33E36"/>
              </a:solidFill>
            </a:endParaRP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13F8E1E6-2387-4F39-A33D-E57478A9285A}"/>
              </a:ext>
            </a:extLst>
          </p:cNvPr>
          <p:cNvSpPr/>
          <p:nvPr/>
        </p:nvSpPr>
        <p:spPr bwMode="auto">
          <a:xfrm>
            <a:off x="967229" y="5122671"/>
            <a:ext cx="576065" cy="576064"/>
          </a:xfrm>
          <a:prstGeom prst="ellipse">
            <a:avLst/>
          </a:prstGeom>
          <a:solidFill>
            <a:srgbClr val="00A7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FR" sz="2400" dirty="0"/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00EAE4B2-7166-4C79-826B-404CA8D37D82}"/>
              </a:ext>
            </a:extLst>
          </p:cNvPr>
          <p:cNvSpPr/>
          <p:nvPr/>
        </p:nvSpPr>
        <p:spPr bwMode="auto">
          <a:xfrm>
            <a:off x="967229" y="5966956"/>
            <a:ext cx="576065" cy="576064"/>
          </a:xfrm>
          <a:prstGeom prst="ellipse">
            <a:avLst/>
          </a:prstGeom>
          <a:solidFill>
            <a:srgbClr val="FBDE4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FR" sz="2400" dirty="0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0A894E77-9522-4441-88D7-BD159D3C8109}"/>
              </a:ext>
            </a:extLst>
          </p:cNvPr>
          <p:cNvSpPr txBox="1"/>
          <p:nvPr/>
        </p:nvSpPr>
        <p:spPr>
          <a:xfrm>
            <a:off x="1639303" y="3044957"/>
            <a:ext cx="580608" cy="7076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R 000</a:t>
            </a:r>
          </a:p>
          <a:p>
            <a:r>
              <a:rPr lang="fr-FR" sz="1333" dirty="0"/>
              <a:t>V 086</a:t>
            </a:r>
          </a:p>
          <a:p>
            <a:r>
              <a:rPr lang="fr-FR" sz="1333" dirty="0"/>
              <a:t>B 064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FE172A37-4796-4CA8-93DB-6845CA08A2FA}"/>
              </a:ext>
            </a:extLst>
          </p:cNvPr>
          <p:cNvSpPr txBox="1"/>
          <p:nvPr/>
        </p:nvSpPr>
        <p:spPr>
          <a:xfrm>
            <a:off x="1639303" y="2180861"/>
            <a:ext cx="580608" cy="7076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R 145</a:t>
            </a:r>
          </a:p>
          <a:p>
            <a:r>
              <a:rPr lang="fr-FR" sz="1333" dirty="0"/>
              <a:t>V 215</a:t>
            </a:r>
          </a:p>
          <a:p>
            <a:r>
              <a:rPr lang="fr-FR" sz="1333" dirty="0"/>
              <a:t>B 084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1019262A-7087-49DF-8B80-6A8780A98158}"/>
              </a:ext>
            </a:extLst>
          </p:cNvPr>
          <p:cNvSpPr txBox="1"/>
          <p:nvPr/>
        </p:nvSpPr>
        <p:spPr>
          <a:xfrm>
            <a:off x="1622579" y="4178664"/>
            <a:ext cx="580608" cy="7076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R 227</a:t>
            </a:r>
          </a:p>
          <a:p>
            <a:r>
              <a:rPr lang="fr-FR" sz="1333" dirty="0"/>
              <a:t>V 062</a:t>
            </a:r>
          </a:p>
          <a:p>
            <a:r>
              <a:rPr lang="fr-FR" sz="1333" dirty="0"/>
              <a:t>B 054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D36C26F2-12C9-45BD-986C-D80D2BD09417}"/>
              </a:ext>
            </a:extLst>
          </p:cNvPr>
          <p:cNvSpPr txBox="1"/>
          <p:nvPr/>
        </p:nvSpPr>
        <p:spPr>
          <a:xfrm>
            <a:off x="1622578" y="5041371"/>
            <a:ext cx="580608" cy="7076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R 000</a:t>
            </a:r>
          </a:p>
          <a:p>
            <a:r>
              <a:rPr lang="fr-FR" sz="1333" dirty="0"/>
              <a:t>V 167</a:t>
            </a:r>
          </a:p>
          <a:p>
            <a:r>
              <a:rPr lang="fr-FR" sz="1333" dirty="0"/>
              <a:t>B 204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D393F677-61BC-4F35-94A5-07B35D6B7F52}"/>
              </a:ext>
            </a:extLst>
          </p:cNvPr>
          <p:cNvSpPr txBox="1"/>
          <p:nvPr/>
        </p:nvSpPr>
        <p:spPr>
          <a:xfrm>
            <a:off x="1622577" y="5885656"/>
            <a:ext cx="580608" cy="7076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R 251</a:t>
            </a:r>
          </a:p>
          <a:p>
            <a:r>
              <a:rPr lang="fr-FR" sz="1333" dirty="0"/>
              <a:t>V 222</a:t>
            </a:r>
          </a:p>
          <a:p>
            <a:r>
              <a:rPr lang="fr-FR" sz="1333" dirty="0"/>
              <a:t>B 074</a:t>
            </a:r>
          </a:p>
        </p:txBody>
      </p: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2D6ECF4B-2367-4AFF-9E52-D0C01CD9DC34}"/>
              </a:ext>
            </a:extLst>
          </p:cNvPr>
          <p:cNvCxnSpPr>
            <a:cxnSpLocks/>
          </p:cNvCxnSpPr>
          <p:nvPr/>
        </p:nvCxnSpPr>
        <p:spPr>
          <a:xfrm>
            <a:off x="871218" y="3990353"/>
            <a:ext cx="2467138" cy="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Image 65" descr="Une image contenant bouteille&#10;&#10;Description générée avec un niveau de confiance élevé">
            <a:extLst>
              <a:ext uri="{FF2B5EF4-FFF2-40B4-BE49-F238E27FC236}">
                <a16:creationId xmlns:a16="http://schemas.microsoft.com/office/drawing/2014/main" id="{9F2E6271-E751-44DE-8989-96A0D5C6C0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45" y="147743"/>
            <a:ext cx="1824203" cy="1854863"/>
          </a:xfrm>
          <a:prstGeom prst="rect">
            <a:avLst/>
          </a:prstGeom>
        </p:spPr>
      </p:pic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F1ABE1F9-BCD6-4320-A253-484E03130E98}"/>
              </a:ext>
            </a:extLst>
          </p:cNvPr>
          <p:cNvCxnSpPr/>
          <p:nvPr/>
        </p:nvCxnSpPr>
        <p:spPr>
          <a:xfrm>
            <a:off x="4271797" y="2084851"/>
            <a:ext cx="0" cy="44164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Image 69">
            <a:extLst>
              <a:ext uri="{FF2B5EF4-FFF2-40B4-BE49-F238E27FC236}">
                <a16:creationId xmlns:a16="http://schemas.microsoft.com/office/drawing/2014/main" id="{A9D9E1C2-BE03-4D94-9766-8FFB5FE51F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599" y="1687927"/>
            <a:ext cx="2207775" cy="2207775"/>
          </a:xfrm>
          <a:prstGeom prst="rect">
            <a:avLst/>
          </a:prstGeom>
        </p:spPr>
      </p:pic>
      <p:pic>
        <p:nvPicPr>
          <p:cNvPr id="72" name="Image 71" descr="Une image contenant signe, arrêt, boisson gazeuse&#10;&#10;Description générée avec un niveau de confiance élevé">
            <a:extLst>
              <a:ext uri="{FF2B5EF4-FFF2-40B4-BE49-F238E27FC236}">
                <a16:creationId xmlns:a16="http://schemas.microsoft.com/office/drawing/2014/main" id="{F418B9C4-D55C-4161-B1ED-7499FB26F2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6374" y="2216741"/>
            <a:ext cx="1244020" cy="1242968"/>
          </a:xfrm>
          <a:prstGeom prst="rect">
            <a:avLst/>
          </a:prstGeom>
        </p:spPr>
      </p:pic>
      <p:pic>
        <p:nvPicPr>
          <p:cNvPr id="74" name="Image 73">
            <a:extLst>
              <a:ext uri="{FF2B5EF4-FFF2-40B4-BE49-F238E27FC236}">
                <a16:creationId xmlns:a16="http://schemas.microsoft.com/office/drawing/2014/main" id="{55EAF3DC-AE9D-4B12-928F-2961E86CE9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888" y="2073940"/>
            <a:ext cx="1616872" cy="1713011"/>
          </a:xfrm>
          <a:prstGeom prst="rect">
            <a:avLst/>
          </a:prstGeom>
        </p:spPr>
      </p:pic>
      <p:pic>
        <p:nvPicPr>
          <p:cNvPr id="76" name="Image 75" descr="Une image contenant mollusque, animal, invertébré&#10;&#10;Description générée avec un niveau de confiance très élevé">
            <a:extLst>
              <a:ext uri="{FF2B5EF4-FFF2-40B4-BE49-F238E27FC236}">
                <a16:creationId xmlns:a16="http://schemas.microsoft.com/office/drawing/2014/main" id="{D6348AE6-D44D-49C6-AB87-9C49B5E007A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821" y="4178665"/>
            <a:ext cx="1802359" cy="1802359"/>
          </a:xfrm>
          <a:prstGeom prst="rect">
            <a:avLst/>
          </a:prstGeom>
        </p:spPr>
      </p:pic>
      <p:pic>
        <p:nvPicPr>
          <p:cNvPr id="78" name="Image 77" descr="Une image contenant objet&#10;&#10;Description générée avec un niveau de confiance très élevé">
            <a:extLst>
              <a:ext uri="{FF2B5EF4-FFF2-40B4-BE49-F238E27FC236}">
                <a16:creationId xmlns:a16="http://schemas.microsoft.com/office/drawing/2014/main" id="{20FC199C-4710-4566-99CD-142AC17F492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039" y="4439240"/>
            <a:ext cx="2479556" cy="956177"/>
          </a:xfrm>
          <a:prstGeom prst="rect">
            <a:avLst/>
          </a:prstGeom>
        </p:spPr>
      </p:pic>
      <p:pic>
        <p:nvPicPr>
          <p:cNvPr id="80" name="Image 79">
            <a:extLst>
              <a:ext uri="{FF2B5EF4-FFF2-40B4-BE49-F238E27FC236}">
                <a16:creationId xmlns:a16="http://schemas.microsoft.com/office/drawing/2014/main" id="{9CD82B7A-7614-4819-A116-F3191DF7870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6455" y="4439239"/>
            <a:ext cx="1920213" cy="985168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8730158C-F1B4-4436-A12C-582DAE26F38C}"/>
              </a:ext>
            </a:extLst>
          </p:cNvPr>
          <p:cNvSpPr txBox="1"/>
          <p:nvPr/>
        </p:nvSpPr>
        <p:spPr>
          <a:xfrm>
            <a:off x="2546152" y="2375054"/>
            <a:ext cx="79220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#91d754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3FC4B65D-DF82-46D8-AB78-BAFDBDBC4980}"/>
              </a:ext>
            </a:extLst>
          </p:cNvPr>
          <p:cNvSpPr txBox="1"/>
          <p:nvPr/>
        </p:nvSpPr>
        <p:spPr>
          <a:xfrm>
            <a:off x="2546151" y="3214628"/>
            <a:ext cx="79220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#005640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DA5A921A-729E-4574-8E20-CF56CF99AF97}"/>
              </a:ext>
            </a:extLst>
          </p:cNvPr>
          <p:cNvSpPr txBox="1"/>
          <p:nvPr/>
        </p:nvSpPr>
        <p:spPr>
          <a:xfrm>
            <a:off x="2546151" y="4410141"/>
            <a:ext cx="79220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#e33e36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01F05C9-658B-4DB6-8BBB-29F740EC2244}"/>
              </a:ext>
            </a:extLst>
          </p:cNvPr>
          <p:cNvSpPr txBox="1"/>
          <p:nvPr/>
        </p:nvSpPr>
        <p:spPr>
          <a:xfrm>
            <a:off x="2546150" y="5249715"/>
            <a:ext cx="75533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#00a7cc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AF989440-96AA-47D2-A320-336AF081B608}"/>
              </a:ext>
            </a:extLst>
          </p:cNvPr>
          <p:cNvSpPr txBox="1"/>
          <p:nvPr/>
        </p:nvSpPr>
        <p:spPr>
          <a:xfrm>
            <a:off x="2546149" y="6081474"/>
            <a:ext cx="75533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33" dirty="0"/>
              <a:t>#fbde4a</a:t>
            </a:r>
          </a:p>
        </p:txBody>
      </p:sp>
    </p:spTree>
    <p:extLst>
      <p:ext uri="{BB962C8B-B14F-4D97-AF65-F5344CB8AC3E}">
        <p14:creationId xmlns:p14="http://schemas.microsoft.com/office/powerpoint/2010/main" val="2389554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038189E2-20EA-43BD-A18A-4A3DF54A3B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64254" y="5732045"/>
            <a:ext cx="1092200" cy="365125"/>
          </a:xfrm>
        </p:spPr>
        <p:txBody>
          <a:bodyPr/>
          <a:lstStyle/>
          <a:p>
            <a:r>
              <a:rPr lang="fr-FR"/>
              <a:t>Date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E2AA444-85DA-409F-96E8-E3DE96A3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08E1DF8A-3130-46A4-8392-EDF9B67A6F60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982400" y="5760000"/>
            <a:ext cx="950400" cy="950400"/>
          </a:xfrm>
        </p:spPr>
        <p:txBody>
          <a:bodyPr/>
          <a:lstStyle/>
          <a:p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784C479-408E-4BA7-9CB1-278C98FC2D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6" y="94880"/>
            <a:ext cx="4841204" cy="982347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01F9A587-99B0-46C5-A246-4343F73B68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311" y="1690356"/>
            <a:ext cx="2070407" cy="88808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6C9BAC9B-1FB4-41E3-9B8E-30FDB4C452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91" y="1896106"/>
            <a:ext cx="2070407" cy="88808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7289B0A-F525-45FF-903E-BBBF1F97FD8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91" y="2848780"/>
            <a:ext cx="3996367" cy="765035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FAADAB9C-0C6A-45A2-9C3D-4A20BEC30E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57" y="3639843"/>
            <a:ext cx="3996367" cy="765035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513DA41F-5428-4499-A65A-E378B81C777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915" y="80783"/>
            <a:ext cx="5135893" cy="1110464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C4A4CDC4-2282-46A5-BC82-706AF9A178D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915" y="878376"/>
            <a:ext cx="5135893" cy="1110464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C6CF2BD5-A593-43B8-BF9D-9B0C1B284CE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717" y="3538708"/>
            <a:ext cx="3338331" cy="625937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531E8B50-8A08-495A-AEC7-2FB07DE9E38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289" y="3381488"/>
            <a:ext cx="3338331" cy="625937"/>
          </a:xfrm>
          <a:prstGeom prst="rect">
            <a:avLst/>
          </a:prstGeom>
        </p:spPr>
      </p:pic>
      <p:pic>
        <p:nvPicPr>
          <p:cNvPr id="35" name="Image 34" descr="Une image contenant télévision, moniteur&#10;&#10;Description générée avec un niveau de confiance très élevé">
            <a:extLst>
              <a:ext uri="{FF2B5EF4-FFF2-40B4-BE49-F238E27FC236}">
                <a16:creationId xmlns:a16="http://schemas.microsoft.com/office/drawing/2014/main" id="{F6E949C3-C1E8-4589-B424-418757247CA8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62" y="1512356"/>
            <a:ext cx="5135893" cy="937313"/>
          </a:xfrm>
          <a:prstGeom prst="rect">
            <a:avLst/>
          </a:prstGeom>
        </p:spPr>
      </p:pic>
      <p:pic>
        <p:nvPicPr>
          <p:cNvPr id="37" name="Image 36" descr="Une image contenant télévision, extérieur, avant&#10;&#10;Description générée avec un niveau de confiance élevé">
            <a:extLst>
              <a:ext uri="{FF2B5EF4-FFF2-40B4-BE49-F238E27FC236}">
                <a16:creationId xmlns:a16="http://schemas.microsoft.com/office/drawing/2014/main" id="{A0D2979B-7CC3-491D-8C29-BBAD35566931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704" y="2257736"/>
            <a:ext cx="5135893" cy="937313"/>
          </a:xfrm>
          <a:prstGeom prst="rect">
            <a:avLst/>
          </a:prstGeom>
        </p:spPr>
      </p:pic>
      <p:pic>
        <p:nvPicPr>
          <p:cNvPr id="41" name="Image 40" descr="Une image contenant télévision&#10;&#10;Description générée avec un niveau de confiance élevé">
            <a:extLst>
              <a:ext uri="{FF2B5EF4-FFF2-40B4-BE49-F238E27FC236}">
                <a16:creationId xmlns:a16="http://schemas.microsoft.com/office/drawing/2014/main" id="{5CC15AAF-EE3A-4BEE-B1A0-531D3FA5D0A2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67" y="909436"/>
            <a:ext cx="4841204" cy="982347"/>
          </a:xfrm>
          <a:prstGeom prst="rect">
            <a:avLst/>
          </a:prstGeom>
        </p:spPr>
      </p:pic>
      <p:sp>
        <p:nvSpPr>
          <p:cNvPr id="18" name="Titre 6">
            <a:extLst>
              <a:ext uri="{FF2B5EF4-FFF2-40B4-BE49-F238E27FC236}">
                <a16:creationId xmlns:a16="http://schemas.microsoft.com/office/drawing/2014/main" id="{4A627A9B-C47F-4938-A098-A259D1025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293010">
            <a:off x="311368" y="185880"/>
            <a:ext cx="4808424" cy="575915"/>
          </a:xfrm>
        </p:spPr>
        <p:txBody>
          <a:bodyPr/>
          <a:lstStyle/>
          <a:p>
            <a:r>
              <a:rPr lang="fr-FR" dirty="0"/>
              <a:t>Lorem ipsum</a:t>
            </a:r>
          </a:p>
        </p:txBody>
      </p:sp>
      <p:sp>
        <p:nvSpPr>
          <p:cNvPr id="20" name="Titre 6">
            <a:extLst>
              <a:ext uri="{FF2B5EF4-FFF2-40B4-BE49-F238E27FC236}">
                <a16:creationId xmlns:a16="http://schemas.microsoft.com/office/drawing/2014/main" id="{9992A1E5-5402-47F6-87B8-0425BA3C08D8}"/>
              </a:ext>
            </a:extLst>
          </p:cNvPr>
          <p:cNvSpPr txBox="1">
            <a:spLocks/>
          </p:cNvSpPr>
          <p:nvPr/>
        </p:nvSpPr>
        <p:spPr bwMode="gray">
          <a:xfrm rot="21158338">
            <a:off x="5544992" y="218293"/>
            <a:ext cx="4808424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/>
              <a:t>Lorem ipsum</a:t>
            </a:r>
          </a:p>
        </p:txBody>
      </p:sp>
      <p:sp>
        <p:nvSpPr>
          <p:cNvPr id="22" name="Titre 6">
            <a:extLst>
              <a:ext uri="{FF2B5EF4-FFF2-40B4-BE49-F238E27FC236}">
                <a16:creationId xmlns:a16="http://schemas.microsoft.com/office/drawing/2014/main" id="{72DD2F95-FD27-460D-8F4C-4E03F88DCF1F}"/>
              </a:ext>
            </a:extLst>
          </p:cNvPr>
          <p:cNvSpPr txBox="1">
            <a:spLocks/>
          </p:cNvSpPr>
          <p:nvPr/>
        </p:nvSpPr>
        <p:spPr bwMode="gray">
          <a:xfrm rot="21034831">
            <a:off x="2936855" y="1685056"/>
            <a:ext cx="2334208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/>
              <a:t>Lorem</a:t>
            </a:r>
          </a:p>
        </p:txBody>
      </p:sp>
      <p:sp>
        <p:nvSpPr>
          <p:cNvPr id="24" name="Titre 6">
            <a:extLst>
              <a:ext uri="{FF2B5EF4-FFF2-40B4-BE49-F238E27FC236}">
                <a16:creationId xmlns:a16="http://schemas.microsoft.com/office/drawing/2014/main" id="{D7183608-4115-4616-BDE2-707592A2C241}"/>
              </a:ext>
            </a:extLst>
          </p:cNvPr>
          <p:cNvSpPr txBox="1">
            <a:spLocks/>
          </p:cNvSpPr>
          <p:nvPr/>
        </p:nvSpPr>
        <p:spPr bwMode="gray">
          <a:xfrm rot="21422038">
            <a:off x="439230" y="2813581"/>
            <a:ext cx="3769693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chemeClr val="bg1"/>
                </a:solidFill>
              </a:rPr>
              <a:t>Lorem ipsum</a:t>
            </a:r>
          </a:p>
        </p:txBody>
      </p:sp>
      <p:sp>
        <p:nvSpPr>
          <p:cNvPr id="26" name="Titre 6">
            <a:extLst>
              <a:ext uri="{FF2B5EF4-FFF2-40B4-BE49-F238E27FC236}">
                <a16:creationId xmlns:a16="http://schemas.microsoft.com/office/drawing/2014/main" id="{82D0F22F-FB42-40DA-966B-0BDE8C0319C7}"/>
              </a:ext>
            </a:extLst>
          </p:cNvPr>
          <p:cNvSpPr txBox="1">
            <a:spLocks/>
          </p:cNvSpPr>
          <p:nvPr/>
        </p:nvSpPr>
        <p:spPr bwMode="gray">
          <a:xfrm rot="21293010">
            <a:off x="6847707" y="1567893"/>
            <a:ext cx="4808424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/>
              <a:t>Lorem ipsum</a:t>
            </a:r>
          </a:p>
        </p:txBody>
      </p:sp>
      <p:sp>
        <p:nvSpPr>
          <p:cNvPr id="28" name="Titre 6">
            <a:extLst>
              <a:ext uri="{FF2B5EF4-FFF2-40B4-BE49-F238E27FC236}">
                <a16:creationId xmlns:a16="http://schemas.microsoft.com/office/drawing/2014/main" id="{B1A34C26-838F-4536-96B6-A33F83B345CE}"/>
              </a:ext>
            </a:extLst>
          </p:cNvPr>
          <p:cNvSpPr txBox="1">
            <a:spLocks/>
          </p:cNvSpPr>
          <p:nvPr/>
        </p:nvSpPr>
        <p:spPr bwMode="gray">
          <a:xfrm>
            <a:off x="5037496" y="3477495"/>
            <a:ext cx="3219185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chemeClr val="bg1"/>
                </a:solidFill>
              </a:rPr>
              <a:t>Lorem ipsum</a:t>
            </a:r>
          </a:p>
        </p:txBody>
      </p:sp>
      <p:sp>
        <p:nvSpPr>
          <p:cNvPr id="30" name="Titre 6">
            <a:extLst>
              <a:ext uri="{FF2B5EF4-FFF2-40B4-BE49-F238E27FC236}">
                <a16:creationId xmlns:a16="http://schemas.microsoft.com/office/drawing/2014/main" id="{D5E869E0-A703-4687-8172-3A47B15F7AE1}"/>
              </a:ext>
            </a:extLst>
          </p:cNvPr>
          <p:cNvSpPr txBox="1">
            <a:spLocks/>
          </p:cNvSpPr>
          <p:nvPr/>
        </p:nvSpPr>
        <p:spPr bwMode="gray">
          <a:xfrm rot="21293010">
            <a:off x="354235" y="975525"/>
            <a:ext cx="4631568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rgbClr val="93C950"/>
                </a:solidFill>
              </a:rPr>
              <a:t>Lorem ipsum</a:t>
            </a:r>
          </a:p>
        </p:txBody>
      </p:sp>
      <p:sp>
        <p:nvSpPr>
          <p:cNvPr id="32" name="Titre 6">
            <a:extLst>
              <a:ext uri="{FF2B5EF4-FFF2-40B4-BE49-F238E27FC236}">
                <a16:creationId xmlns:a16="http://schemas.microsoft.com/office/drawing/2014/main" id="{B9E3A041-0D00-4837-8E89-59C3648C0A59}"/>
              </a:ext>
            </a:extLst>
          </p:cNvPr>
          <p:cNvSpPr txBox="1">
            <a:spLocks/>
          </p:cNvSpPr>
          <p:nvPr/>
        </p:nvSpPr>
        <p:spPr bwMode="gray">
          <a:xfrm rot="21158338">
            <a:off x="5720769" y="1025349"/>
            <a:ext cx="4808424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chemeClr val="bg1"/>
                </a:solidFill>
              </a:rPr>
              <a:t>Lorem ipsum</a:t>
            </a:r>
          </a:p>
        </p:txBody>
      </p:sp>
      <p:sp>
        <p:nvSpPr>
          <p:cNvPr id="34" name="Titre 6">
            <a:extLst>
              <a:ext uri="{FF2B5EF4-FFF2-40B4-BE49-F238E27FC236}">
                <a16:creationId xmlns:a16="http://schemas.microsoft.com/office/drawing/2014/main" id="{007F51B6-5B9E-4E3A-854D-96D424B17B0C}"/>
              </a:ext>
            </a:extLst>
          </p:cNvPr>
          <p:cNvSpPr txBox="1">
            <a:spLocks/>
          </p:cNvSpPr>
          <p:nvPr/>
        </p:nvSpPr>
        <p:spPr bwMode="gray">
          <a:xfrm>
            <a:off x="8687254" y="3310149"/>
            <a:ext cx="3219185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chemeClr val="bg1"/>
                </a:solidFill>
              </a:rPr>
              <a:t>Lorem ipsum</a:t>
            </a:r>
          </a:p>
        </p:txBody>
      </p:sp>
      <p:sp>
        <p:nvSpPr>
          <p:cNvPr id="36" name="Titre 6">
            <a:extLst>
              <a:ext uri="{FF2B5EF4-FFF2-40B4-BE49-F238E27FC236}">
                <a16:creationId xmlns:a16="http://schemas.microsoft.com/office/drawing/2014/main" id="{4A0452FC-072B-4D56-941B-1BBBDA3EF0E9}"/>
              </a:ext>
            </a:extLst>
          </p:cNvPr>
          <p:cNvSpPr txBox="1">
            <a:spLocks/>
          </p:cNvSpPr>
          <p:nvPr/>
        </p:nvSpPr>
        <p:spPr bwMode="gray">
          <a:xfrm rot="21293010">
            <a:off x="6979491" y="2310131"/>
            <a:ext cx="4808424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rgbClr val="93C950"/>
                </a:solidFill>
              </a:rPr>
              <a:t>Lorem ipsum</a:t>
            </a:r>
          </a:p>
        </p:txBody>
      </p:sp>
      <p:sp>
        <p:nvSpPr>
          <p:cNvPr id="38" name="Titre 6">
            <a:extLst>
              <a:ext uri="{FF2B5EF4-FFF2-40B4-BE49-F238E27FC236}">
                <a16:creationId xmlns:a16="http://schemas.microsoft.com/office/drawing/2014/main" id="{2ACDB9E1-4DC0-4D87-AF84-F9917259B756}"/>
              </a:ext>
            </a:extLst>
          </p:cNvPr>
          <p:cNvSpPr txBox="1">
            <a:spLocks/>
          </p:cNvSpPr>
          <p:nvPr/>
        </p:nvSpPr>
        <p:spPr bwMode="gray">
          <a:xfrm rot="21034831">
            <a:off x="398435" y="1901603"/>
            <a:ext cx="2334208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chemeClr val="bg1"/>
                </a:solidFill>
              </a:rPr>
              <a:t>Lorem</a:t>
            </a:r>
          </a:p>
        </p:txBody>
      </p:sp>
      <p:sp>
        <p:nvSpPr>
          <p:cNvPr id="39" name="Titre 6">
            <a:extLst>
              <a:ext uri="{FF2B5EF4-FFF2-40B4-BE49-F238E27FC236}">
                <a16:creationId xmlns:a16="http://schemas.microsoft.com/office/drawing/2014/main" id="{3389D0FF-A4DB-4E7B-AED6-EC9D769F7B68}"/>
              </a:ext>
            </a:extLst>
          </p:cNvPr>
          <p:cNvSpPr txBox="1">
            <a:spLocks/>
          </p:cNvSpPr>
          <p:nvPr/>
        </p:nvSpPr>
        <p:spPr bwMode="gray">
          <a:xfrm rot="21422038">
            <a:off x="504755" y="3609812"/>
            <a:ext cx="3769693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rgbClr val="93C950"/>
                </a:solidFill>
              </a:rPr>
              <a:t>Lorem ipsum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9D1A58-400F-4521-8C12-0AA016A9308B}"/>
              </a:ext>
            </a:extLst>
          </p:cNvPr>
          <p:cNvSpPr/>
          <p:nvPr/>
        </p:nvSpPr>
        <p:spPr bwMode="auto">
          <a:xfrm>
            <a:off x="0" y="4902581"/>
            <a:ext cx="12192000" cy="1955420"/>
          </a:xfrm>
          <a:prstGeom prst="rect">
            <a:avLst/>
          </a:prstGeom>
          <a:solidFill>
            <a:srgbClr val="91D75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FR" sz="240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715C9DC-573D-4934-B9E0-E72935854A69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68" y="4982759"/>
            <a:ext cx="4371413" cy="88701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EE191D1-6559-4469-8B60-B18497E8DFC0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060" y="5103351"/>
            <a:ext cx="1762227" cy="75589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A52AFFD-C844-445B-A106-BB33740878B0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171" y="5052917"/>
            <a:ext cx="3401507" cy="651159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1EF7D98-F923-4FFF-ACF1-4173DA6CD571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432" y="5798255"/>
            <a:ext cx="4371413" cy="94517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0941EEF2-5333-4751-B6DC-7137199649F8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509" y="5738075"/>
            <a:ext cx="2841419" cy="532765"/>
          </a:xfrm>
          <a:prstGeom prst="rect">
            <a:avLst/>
          </a:prstGeom>
        </p:spPr>
      </p:pic>
      <p:pic>
        <p:nvPicPr>
          <p:cNvPr id="42" name="Image 41">
            <a:extLst>
              <a:ext uri="{FF2B5EF4-FFF2-40B4-BE49-F238E27FC236}">
                <a16:creationId xmlns:a16="http://schemas.microsoft.com/office/drawing/2014/main" id="{4EA62D18-295C-4949-9F6F-104A2E873421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0" y="5736124"/>
            <a:ext cx="4371413" cy="797793"/>
          </a:xfrm>
          <a:prstGeom prst="rect">
            <a:avLst/>
          </a:prstGeom>
        </p:spPr>
      </p:pic>
      <p:sp>
        <p:nvSpPr>
          <p:cNvPr id="43" name="Titre 6">
            <a:extLst>
              <a:ext uri="{FF2B5EF4-FFF2-40B4-BE49-F238E27FC236}">
                <a16:creationId xmlns:a16="http://schemas.microsoft.com/office/drawing/2014/main" id="{77CE7B59-90DF-430D-AF5F-7AEEF7F46A86}"/>
              </a:ext>
            </a:extLst>
          </p:cNvPr>
          <p:cNvSpPr txBox="1">
            <a:spLocks/>
          </p:cNvSpPr>
          <p:nvPr/>
        </p:nvSpPr>
        <p:spPr bwMode="gray">
          <a:xfrm rot="21293010">
            <a:off x="264043" y="4987367"/>
            <a:ext cx="4808424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/>
              <a:t>Lorem ipsum</a:t>
            </a:r>
          </a:p>
        </p:txBody>
      </p:sp>
      <p:sp>
        <p:nvSpPr>
          <p:cNvPr id="44" name="Titre 6">
            <a:extLst>
              <a:ext uri="{FF2B5EF4-FFF2-40B4-BE49-F238E27FC236}">
                <a16:creationId xmlns:a16="http://schemas.microsoft.com/office/drawing/2014/main" id="{92596B5D-7524-4482-8609-3C999EB516B6}"/>
              </a:ext>
            </a:extLst>
          </p:cNvPr>
          <p:cNvSpPr txBox="1">
            <a:spLocks/>
          </p:cNvSpPr>
          <p:nvPr/>
        </p:nvSpPr>
        <p:spPr bwMode="gray">
          <a:xfrm rot="21293010">
            <a:off x="275468" y="5708708"/>
            <a:ext cx="4631568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rgbClr val="93C950"/>
                </a:solidFill>
              </a:rPr>
              <a:t>Lorem ipsum</a:t>
            </a:r>
          </a:p>
        </p:txBody>
      </p:sp>
      <p:sp>
        <p:nvSpPr>
          <p:cNvPr id="45" name="Titre 6">
            <a:extLst>
              <a:ext uri="{FF2B5EF4-FFF2-40B4-BE49-F238E27FC236}">
                <a16:creationId xmlns:a16="http://schemas.microsoft.com/office/drawing/2014/main" id="{EAF69820-ACAA-494D-BC02-15F24EC58681}"/>
              </a:ext>
            </a:extLst>
          </p:cNvPr>
          <p:cNvSpPr txBox="1">
            <a:spLocks/>
          </p:cNvSpPr>
          <p:nvPr/>
        </p:nvSpPr>
        <p:spPr bwMode="gray">
          <a:xfrm rot="21034831">
            <a:off x="5524084" y="5024357"/>
            <a:ext cx="2334208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/>
              <a:t>Lorem</a:t>
            </a:r>
          </a:p>
        </p:txBody>
      </p:sp>
      <p:sp>
        <p:nvSpPr>
          <p:cNvPr id="46" name="Titre 6">
            <a:extLst>
              <a:ext uri="{FF2B5EF4-FFF2-40B4-BE49-F238E27FC236}">
                <a16:creationId xmlns:a16="http://schemas.microsoft.com/office/drawing/2014/main" id="{8208E557-188F-48EB-BA39-CA00516147DA}"/>
              </a:ext>
            </a:extLst>
          </p:cNvPr>
          <p:cNvSpPr txBox="1">
            <a:spLocks/>
          </p:cNvSpPr>
          <p:nvPr/>
        </p:nvSpPr>
        <p:spPr bwMode="gray">
          <a:xfrm rot="21383510">
            <a:off x="8213404" y="4900489"/>
            <a:ext cx="4808424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rgbClr val="93C950"/>
                </a:solidFill>
              </a:rPr>
              <a:t>Lorem ipsum</a:t>
            </a:r>
          </a:p>
        </p:txBody>
      </p:sp>
      <p:sp>
        <p:nvSpPr>
          <p:cNvPr id="47" name="Titre 6">
            <a:extLst>
              <a:ext uri="{FF2B5EF4-FFF2-40B4-BE49-F238E27FC236}">
                <a16:creationId xmlns:a16="http://schemas.microsoft.com/office/drawing/2014/main" id="{A55FD3D3-358F-4DC0-9792-3AD6367A0F26}"/>
              </a:ext>
            </a:extLst>
          </p:cNvPr>
          <p:cNvSpPr txBox="1">
            <a:spLocks/>
          </p:cNvSpPr>
          <p:nvPr/>
        </p:nvSpPr>
        <p:spPr bwMode="gray">
          <a:xfrm rot="21121680">
            <a:off x="4743225" y="5806068"/>
            <a:ext cx="4808424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>
                <a:solidFill>
                  <a:srgbClr val="93C950"/>
                </a:solidFill>
              </a:rPr>
              <a:t>Lorem ipsum</a:t>
            </a:r>
          </a:p>
        </p:txBody>
      </p:sp>
      <p:sp>
        <p:nvSpPr>
          <p:cNvPr id="48" name="Titre 6">
            <a:extLst>
              <a:ext uri="{FF2B5EF4-FFF2-40B4-BE49-F238E27FC236}">
                <a16:creationId xmlns:a16="http://schemas.microsoft.com/office/drawing/2014/main" id="{01DBBFAE-DC82-4F6C-8C35-A3F6ED400B36}"/>
              </a:ext>
            </a:extLst>
          </p:cNvPr>
          <p:cNvSpPr txBox="1">
            <a:spLocks/>
          </p:cNvSpPr>
          <p:nvPr/>
        </p:nvSpPr>
        <p:spPr bwMode="gray">
          <a:xfrm>
            <a:off x="9383673" y="5622641"/>
            <a:ext cx="2841419" cy="57591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5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733" dirty="0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314700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038189E2-20EA-43BD-A18A-4A3DF54A3B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64254" y="5732045"/>
            <a:ext cx="1092200" cy="365125"/>
          </a:xfrm>
        </p:spPr>
        <p:txBody>
          <a:bodyPr/>
          <a:lstStyle/>
          <a:p>
            <a:r>
              <a:rPr lang="fr-FR"/>
              <a:t>Date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E2AA444-85DA-409F-96E8-E3DE96A3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08E1DF8A-3130-46A4-8392-EDF9B67A6F60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982400" y="5760000"/>
            <a:ext cx="950400" cy="950400"/>
          </a:xfrm>
        </p:spPr>
        <p:txBody>
          <a:bodyPr/>
          <a:lstStyle/>
          <a:p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52DF8A0-24EB-433E-97F6-D1243DC90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7511"/>
            <a:ext cx="12192000" cy="3892551"/>
          </a:xfrm>
          <a:prstGeom prst="rect">
            <a:avLst/>
          </a:prstGeom>
        </p:spPr>
      </p:pic>
      <p:pic>
        <p:nvPicPr>
          <p:cNvPr id="5" name="Image 4" descr="Une image contenant musique&#10;&#10;Description générée avec un niveau de confiance élevé">
            <a:extLst>
              <a:ext uri="{FF2B5EF4-FFF2-40B4-BE49-F238E27FC236}">
                <a16:creationId xmlns:a16="http://schemas.microsoft.com/office/drawing/2014/main" id="{04A955CD-8649-4953-94AB-89F25564E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" y="1705287"/>
            <a:ext cx="12192000" cy="389255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923A533-DFA1-47D5-B626-C1B73A43CE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60" y="2115511"/>
            <a:ext cx="12192000" cy="389255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F0B121C1-4530-4C79-95F7-1206C68EC3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63287"/>
            <a:ext cx="12192000" cy="3892551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B62A0B06-1655-466C-AEF1-11ED2D55F3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65450"/>
            <a:ext cx="12192000" cy="389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0774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BEL_For_All_For_Good_DEF.pptx" id="{3DC99E12-389D-48FD-B2CE-9B73ED167426}" vid="{7A0C134E-DEDA-4725-BA23-3ED7969DBDB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77</Words>
  <Application>Microsoft Office PowerPoint</Application>
  <PresentationFormat>Grand écran</PresentationFormat>
  <Paragraphs>42</Paragraphs>
  <Slides>7</Slides>
  <Notes>0</Notes>
  <HiddenSlides>3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Lorem ipsum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Samuel LAFORGE</dc:creator>
  <cp:lastModifiedBy>Samuel LAFORGE</cp:lastModifiedBy>
  <cp:revision>1</cp:revision>
  <dcterms:created xsi:type="dcterms:W3CDTF">2021-07-30T11:21:58Z</dcterms:created>
  <dcterms:modified xsi:type="dcterms:W3CDTF">2021-07-30T11:22:18Z</dcterms:modified>
</cp:coreProperties>
</file>

<file path=docProps/thumbnail.jpeg>
</file>